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CBD1-D313-4A0B-BB65-D5B2425A031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96DB-E738-485C-A485-72081F969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10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CBD1-D313-4A0B-BB65-D5B2425A031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96DB-E738-485C-A485-72081F969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05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CBD1-D313-4A0B-BB65-D5B2425A031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96DB-E738-485C-A485-72081F969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42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CBD1-D313-4A0B-BB65-D5B2425A031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96DB-E738-485C-A485-72081F969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71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CBD1-D313-4A0B-BB65-D5B2425A031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96DB-E738-485C-A485-72081F969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13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CBD1-D313-4A0B-BB65-D5B2425A031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96DB-E738-485C-A485-72081F969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CBD1-D313-4A0B-BB65-D5B2425A031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96DB-E738-485C-A485-72081F969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48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CBD1-D313-4A0B-BB65-D5B2425A031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96DB-E738-485C-A485-72081F969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3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CBD1-D313-4A0B-BB65-D5B2425A031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96DB-E738-485C-A485-72081F969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94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CBD1-D313-4A0B-BB65-D5B2425A031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96DB-E738-485C-A485-72081F969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43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CBD1-D313-4A0B-BB65-D5B2425A031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96DB-E738-485C-A485-72081F969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7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2CBD1-D313-4A0B-BB65-D5B2425A031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A96DB-E738-485C-A485-72081F969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93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4572000" cy="58234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dirty="0" err="1"/>
              <a:t>J't'ai</a:t>
            </a:r>
            <a:r>
              <a:rPr lang="en-GB" sz="3600" dirty="0"/>
              <a:t> fait un </a:t>
            </a:r>
            <a:r>
              <a:rPr lang="en-GB" sz="3600" dirty="0" err="1"/>
              <a:t>dessin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Un beau </a:t>
            </a:r>
            <a:r>
              <a:rPr lang="en-GB" sz="3600" dirty="0" err="1"/>
              <a:t>dessin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/>
              <a:t>Maman</a:t>
            </a:r>
            <a:r>
              <a:rPr lang="en-GB" sz="3600" dirty="0"/>
              <a:t> je </a:t>
            </a:r>
            <a:r>
              <a:rPr lang="en-GB" sz="3600" dirty="0" err="1"/>
              <a:t>t'aime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/>
              <a:t>Plein</a:t>
            </a:r>
            <a:r>
              <a:rPr lang="en-GB" sz="3600" dirty="0"/>
              <a:t> de </a:t>
            </a:r>
            <a:r>
              <a:rPr lang="en-GB" sz="3600" dirty="0" err="1"/>
              <a:t>petit's</a:t>
            </a:r>
            <a:r>
              <a:rPr lang="en-GB" sz="3600" dirty="0"/>
              <a:t> </a:t>
            </a:r>
            <a:r>
              <a:rPr lang="en-GB" sz="3600" dirty="0" err="1"/>
              <a:t>fleurs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Et de </a:t>
            </a:r>
            <a:r>
              <a:rPr lang="en-GB" sz="3600" dirty="0" err="1"/>
              <a:t>p'tits</a:t>
            </a:r>
            <a:r>
              <a:rPr lang="en-GB" sz="3600" dirty="0"/>
              <a:t> </a:t>
            </a:r>
            <a:r>
              <a:rPr lang="en-GB" sz="3600" dirty="0" err="1"/>
              <a:t>cœurs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/>
              <a:t>Maman</a:t>
            </a:r>
            <a:r>
              <a:rPr lang="en-GB" sz="3600" dirty="0"/>
              <a:t> je </a:t>
            </a:r>
            <a:r>
              <a:rPr lang="en-GB" sz="3600" dirty="0" err="1"/>
              <a:t>t'aime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pic>
        <p:nvPicPr>
          <p:cNvPr id="1026" name="Picture 2" descr="C:\Users\sara vaughan\AppData\Local\Microsoft\Windows\Temporary Internet Files\Content.IE5\OJW105TT\MC9002320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1369"/>
            <a:ext cx="2304256" cy="206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ara vaughan\AppData\Local\Microsoft\Windows\Temporary Internet Files\Content.IE5\40GE468D\MC9003550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861" y="4149080"/>
            <a:ext cx="3662172" cy="58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ara vaughan\AppData\Local\Microsoft\Windows\Temporary Internet Files\Content.IE5\2QCIP690\MC90044147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036" y="2202154"/>
            <a:ext cx="4045066" cy="194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77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921702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dirty="0" err="1"/>
              <a:t>J'ai</a:t>
            </a:r>
            <a:r>
              <a:rPr lang="en-GB" sz="3600" dirty="0"/>
              <a:t> fait un mouton</a:t>
            </a:r>
            <a:br>
              <a:rPr lang="en-GB" sz="3600" dirty="0"/>
            </a:br>
            <a:r>
              <a:rPr lang="en-GB" sz="3600" dirty="0"/>
              <a:t>Tout </a:t>
            </a:r>
            <a:r>
              <a:rPr lang="en-GB" sz="3600" dirty="0" err="1"/>
              <a:t>blanc</a:t>
            </a:r>
            <a:r>
              <a:rPr lang="en-GB" sz="3600" dirty="0"/>
              <a:t> tout </a:t>
            </a:r>
            <a:r>
              <a:rPr lang="en-GB" sz="3600" dirty="0" err="1"/>
              <a:t>rond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/>
              <a:t>Maman</a:t>
            </a:r>
            <a:r>
              <a:rPr lang="en-GB" sz="3600" dirty="0"/>
              <a:t> je </a:t>
            </a:r>
            <a:r>
              <a:rPr lang="en-GB" sz="3600" dirty="0" err="1"/>
              <a:t>t'aime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Avec des </a:t>
            </a:r>
            <a:r>
              <a:rPr lang="en-GB" sz="3600" dirty="0" err="1"/>
              <a:t>p'tits</a:t>
            </a:r>
            <a:r>
              <a:rPr lang="en-GB" sz="3600" dirty="0"/>
              <a:t> </a:t>
            </a:r>
            <a:r>
              <a:rPr lang="en-GB" sz="3600" dirty="0" err="1"/>
              <a:t>yeux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Tout </a:t>
            </a:r>
            <a:r>
              <a:rPr lang="en-GB" sz="3600" dirty="0" err="1"/>
              <a:t>ronds</a:t>
            </a:r>
            <a:r>
              <a:rPr lang="en-GB" sz="3600" dirty="0"/>
              <a:t> tout bleus</a:t>
            </a:r>
            <a:br>
              <a:rPr lang="en-GB" sz="3600" dirty="0"/>
            </a:br>
            <a:r>
              <a:rPr lang="en-GB" sz="3600" dirty="0" err="1"/>
              <a:t>Maman</a:t>
            </a:r>
            <a:r>
              <a:rPr lang="en-GB" sz="3600" dirty="0"/>
              <a:t> je </a:t>
            </a:r>
            <a:r>
              <a:rPr lang="en-GB" sz="3600" dirty="0" err="1" smtClean="0"/>
              <a:t>t'aime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i="1" dirty="0" smtClean="0"/>
              <a:t>REFRAIN: </a:t>
            </a:r>
            <a:r>
              <a:rPr lang="en-GB" sz="3600" i="1" dirty="0" err="1" smtClean="0"/>
              <a:t>Maman</a:t>
            </a:r>
            <a:r>
              <a:rPr lang="en-GB" sz="3600" i="1" dirty="0" smtClean="0"/>
              <a:t> </a:t>
            </a:r>
            <a:r>
              <a:rPr lang="en-GB" sz="3600" i="1" dirty="0" err="1"/>
              <a:t>maman</a:t>
            </a:r>
            <a:r>
              <a:rPr lang="en-GB" sz="3600" i="1" dirty="0"/>
              <a:t> </a:t>
            </a:r>
            <a:r>
              <a:rPr lang="en-GB" sz="3600" i="1" dirty="0" err="1"/>
              <a:t>maman</a:t>
            </a:r>
            <a:r>
              <a:rPr lang="en-GB" sz="3600" i="1" dirty="0"/>
              <a:t> </a:t>
            </a:r>
            <a:r>
              <a:rPr lang="en-GB" sz="3600" i="1" dirty="0" err="1"/>
              <a:t>maman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pic>
        <p:nvPicPr>
          <p:cNvPr id="2050" name="Picture 2" descr="C:\Users\sara vaughan\AppData\Local\Microsoft\Windows\Temporary Internet Files\Content.IE5\40GE468D\MC9004174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201" y="908720"/>
            <a:ext cx="4067548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ara vaughan\AppData\Local\Microsoft\Windows\Temporary Internet Files\Content.IE5\2QCIP690\MC90043473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49964"/>
            <a:ext cx="638801" cy="63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sara vaughan\AppData\Local\Microsoft\Windows\Temporary Internet Files\Content.IE5\2QCIP690\MC90043473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09" y="2400114"/>
            <a:ext cx="638801" cy="63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89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4572000" cy="54508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dirty="0" err="1"/>
              <a:t>Y'a</a:t>
            </a:r>
            <a:r>
              <a:rPr lang="en-GB" sz="3600" dirty="0"/>
              <a:t> des </a:t>
            </a:r>
            <a:r>
              <a:rPr lang="en-GB" sz="3600" dirty="0" err="1"/>
              <a:t>papillons</a:t>
            </a:r>
            <a:r>
              <a:rPr lang="en-GB" sz="3600" dirty="0"/>
              <a:t> </a:t>
            </a:r>
            <a:br>
              <a:rPr lang="en-GB" sz="3600" dirty="0"/>
            </a:br>
            <a:r>
              <a:rPr lang="en-GB" sz="3600" dirty="0"/>
              <a:t>Tout en </a:t>
            </a:r>
            <a:r>
              <a:rPr lang="en-GB" sz="3600" dirty="0" err="1"/>
              <a:t>couleur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/>
              <a:t>Maman</a:t>
            </a:r>
            <a:r>
              <a:rPr lang="en-GB" sz="3600" dirty="0"/>
              <a:t> je </a:t>
            </a:r>
            <a:r>
              <a:rPr lang="en-GB" sz="3600" dirty="0" err="1"/>
              <a:t>t'aime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/>
              <a:t>Y'a</a:t>
            </a:r>
            <a:r>
              <a:rPr lang="en-GB" sz="3600" dirty="0"/>
              <a:t> des </a:t>
            </a:r>
            <a:r>
              <a:rPr lang="en-GB" sz="3600" dirty="0" err="1" smtClean="0"/>
              <a:t>papillons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Sur </a:t>
            </a:r>
            <a:r>
              <a:rPr lang="en-GB" sz="3600" dirty="0" err="1"/>
              <a:t>chaque</a:t>
            </a:r>
            <a:r>
              <a:rPr lang="en-GB" sz="3600" dirty="0"/>
              <a:t> fleur</a:t>
            </a:r>
            <a:br>
              <a:rPr lang="en-GB" sz="3600" dirty="0"/>
            </a:br>
            <a:r>
              <a:rPr lang="en-GB" sz="3600" dirty="0" err="1"/>
              <a:t>Maman</a:t>
            </a:r>
            <a:r>
              <a:rPr lang="en-GB" sz="3600" dirty="0"/>
              <a:t> je </a:t>
            </a:r>
            <a:r>
              <a:rPr lang="en-GB" sz="3600" dirty="0" err="1"/>
              <a:t>t'aime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3076" name="Picture 4" descr="C:\Users\sara vaughan\AppData\Local\Microsoft\Windows\Temporary Internet Files\Content.IE5\SWEARKEJ\MC9002156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72816"/>
            <a:ext cx="1932915" cy="219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sara vaughan\AppData\Local\Microsoft\Windows\Temporary Internet Files\Content.IE5\SWEARKEJ\MC9002156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565" y="3183544"/>
            <a:ext cx="2936108" cy="334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sara vaughan\AppData\Local\Microsoft\Windows\Temporary Internet Files\Content.IE5\SWEARKEJ\MC9002156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939" y="1565428"/>
            <a:ext cx="1932915" cy="219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sara vaughan\AppData\Local\Microsoft\Windows\Temporary Internet Files\Content.IE5\SWEARKEJ\MC9002156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16483"/>
            <a:ext cx="1932915" cy="219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1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064896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dirty="0" err="1"/>
              <a:t>J'en</a:t>
            </a:r>
            <a:r>
              <a:rPr lang="en-GB" sz="3600" dirty="0"/>
              <a:t> </a:t>
            </a:r>
            <a:r>
              <a:rPr lang="en-GB" sz="3600" dirty="0" err="1"/>
              <a:t>ai</a:t>
            </a:r>
            <a:r>
              <a:rPr lang="en-GB" sz="3600" dirty="0"/>
              <a:t> </a:t>
            </a:r>
            <a:r>
              <a:rPr lang="en-GB" sz="3600" dirty="0" err="1"/>
              <a:t>mis</a:t>
            </a:r>
            <a:r>
              <a:rPr lang="en-GB" sz="3600" dirty="0"/>
              <a:t> tout </a:t>
            </a:r>
            <a:r>
              <a:rPr lang="en-GB" sz="3600" dirty="0" err="1"/>
              <a:t>plein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/>
              <a:t>Dans</a:t>
            </a:r>
            <a:r>
              <a:rPr lang="en-GB" sz="3600" dirty="0"/>
              <a:t> </a:t>
            </a:r>
            <a:r>
              <a:rPr lang="en-GB" sz="3600" dirty="0" err="1"/>
              <a:t>mon</a:t>
            </a:r>
            <a:r>
              <a:rPr lang="en-GB" sz="3600" dirty="0"/>
              <a:t> </a:t>
            </a:r>
            <a:r>
              <a:rPr lang="en-GB" sz="3600" dirty="0" err="1"/>
              <a:t>dessin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/>
              <a:t>Maman</a:t>
            </a:r>
            <a:r>
              <a:rPr lang="en-GB" sz="3600" dirty="0"/>
              <a:t> je </a:t>
            </a:r>
            <a:r>
              <a:rPr lang="en-GB" sz="3600" dirty="0" err="1"/>
              <a:t>t'aime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Et en majuscules</a:t>
            </a:r>
            <a:br>
              <a:rPr lang="en-GB" sz="3600" dirty="0"/>
            </a:br>
            <a:r>
              <a:rPr lang="en-GB" sz="3600" dirty="0" err="1"/>
              <a:t>D</a:t>
            </a:r>
            <a:r>
              <a:rPr lang="en-GB" sz="3600" dirty="0" err="1" smtClean="0"/>
              <a:t>ans</a:t>
            </a:r>
            <a:r>
              <a:rPr lang="en-GB" sz="3600" dirty="0" smtClean="0"/>
              <a:t> </a:t>
            </a:r>
            <a:r>
              <a:rPr lang="en-GB" sz="3600" dirty="0" err="1"/>
              <a:t>une</a:t>
            </a:r>
            <a:r>
              <a:rPr lang="en-GB" sz="3600" dirty="0"/>
              <a:t> </a:t>
            </a:r>
            <a:r>
              <a:rPr lang="en-GB" sz="3600" dirty="0" err="1"/>
              <a:t>grosse</a:t>
            </a:r>
            <a:r>
              <a:rPr lang="en-GB" sz="3600" dirty="0"/>
              <a:t> </a:t>
            </a:r>
            <a:r>
              <a:rPr lang="en-GB" sz="3600" dirty="0" err="1"/>
              <a:t>bulle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/>
              <a:t>Maman</a:t>
            </a:r>
            <a:r>
              <a:rPr lang="en-GB" sz="3600" dirty="0"/>
              <a:t> je </a:t>
            </a:r>
            <a:r>
              <a:rPr lang="en-GB" sz="3600" dirty="0" err="1" smtClean="0"/>
              <a:t>t'aime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i="1" dirty="0" smtClean="0"/>
              <a:t>REFRAIN: </a:t>
            </a:r>
            <a:r>
              <a:rPr lang="en-GB" sz="3600" i="1" dirty="0" err="1" smtClean="0"/>
              <a:t>Maman</a:t>
            </a:r>
            <a:r>
              <a:rPr lang="en-GB" sz="3600" i="1" dirty="0" smtClean="0"/>
              <a:t> </a:t>
            </a:r>
            <a:r>
              <a:rPr lang="en-GB" sz="3600" i="1" dirty="0" err="1" smtClean="0"/>
              <a:t>maman</a:t>
            </a:r>
            <a:r>
              <a:rPr lang="en-GB" sz="3600" i="1" dirty="0" smtClean="0"/>
              <a:t> </a:t>
            </a:r>
            <a:r>
              <a:rPr lang="en-GB" sz="3600" i="1" dirty="0" err="1" smtClean="0"/>
              <a:t>maman</a:t>
            </a:r>
            <a:r>
              <a:rPr lang="en-GB" sz="3600" i="1" dirty="0" smtClean="0"/>
              <a:t> </a:t>
            </a:r>
            <a:r>
              <a:rPr lang="en-GB" sz="3600" i="1" dirty="0" err="1" smtClean="0"/>
              <a:t>maman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loud Callout 2"/>
          <p:cNvSpPr/>
          <p:nvPr/>
        </p:nvSpPr>
        <p:spPr>
          <a:xfrm>
            <a:off x="4644008" y="908720"/>
            <a:ext cx="4499992" cy="4104456"/>
          </a:xfrm>
          <a:prstGeom prst="cloudCallout">
            <a:avLst>
              <a:gd name="adj1" fmla="val -73183"/>
              <a:gd name="adj2" fmla="val 8591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MAMAN </a:t>
            </a:r>
          </a:p>
          <a:p>
            <a:pPr algn="ctr"/>
            <a:r>
              <a:rPr lang="en-GB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JE T’AIME</a:t>
            </a:r>
            <a:endParaRPr lang="en-GB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89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ara vaughan\AppData\Local\Microsoft\Windows\Temporary Internet Files\Content.IE5\40GE468D\MC90044906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124353"/>
            <a:ext cx="3250338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ara vaughan\AppData\Local\Microsoft\Windows\Temporary Internet Files\Content.IE5\40GE468D\MC90044906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883" y="177654"/>
            <a:ext cx="3250338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ara vaughan\AppData\Local\Microsoft\Windows\Temporary Internet Files\Content.IE5\40GE468D\MC90044906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0545">
            <a:off x="5747246" y="442817"/>
            <a:ext cx="2885711" cy="330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ara vaughan\AppData\Local\Microsoft\Windows\Temporary Internet Files\Content.IE5\40GE468D\MC90044906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7037">
            <a:off x="5062090" y="2568392"/>
            <a:ext cx="3250338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567" y="404664"/>
            <a:ext cx="3972131" cy="5909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dirty="0" err="1"/>
              <a:t>J'ai</a:t>
            </a:r>
            <a:r>
              <a:rPr lang="en-GB" sz="3600" dirty="0"/>
              <a:t> </a:t>
            </a:r>
            <a:r>
              <a:rPr lang="en-GB" sz="3600" dirty="0" err="1"/>
              <a:t>mis</a:t>
            </a:r>
            <a:r>
              <a:rPr lang="en-GB" sz="3600" dirty="0"/>
              <a:t> des </a:t>
            </a:r>
            <a:r>
              <a:rPr lang="en-GB" sz="3600" dirty="0" err="1"/>
              <a:t>bisous</a:t>
            </a:r>
            <a:r>
              <a:rPr lang="en-GB" sz="3600" dirty="0"/>
              <a:t> </a:t>
            </a:r>
            <a:br>
              <a:rPr lang="en-GB" sz="3600" dirty="0"/>
            </a:br>
            <a:r>
              <a:rPr lang="en-GB" sz="3600" dirty="0" err="1"/>
              <a:t>Dans</a:t>
            </a:r>
            <a:r>
              <a:rPr lang="en-GB" sz="3600" dirty="0"/>
              <a:t> </a:t>
            </a:r>
            <a:r>
              <a:rPr lang="en-GB" sz="3600" dirty="0" err="1"/>
              <a:t>mon</a:t>
            </a:r>
            <a:r>
              <a:rPr lang="en-GB" sz="3600" dirty="0"/>
              <a:t> </a:t>
            </a:r>
            <a:r>
              <a:rPr lang="en-GB" sz="3600" dirty="0" err="1"/>
              <a:t>dessin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/>
              <a:t>Maman</a:t>
            </a:r>
            <a:r>
              <a:rPr lang="en-GB" sz="3600" dirty="0"/>
              <a:t> je </a:t>
            </a:r>
            <a:r>
              <a:rPr lang="en-GB" sz="3600" dirty="0" err="1"/>
              <a:t>t'aime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/>
              <a:t>J'en</a:t>
            </a:r>
            <a:r>
              <a:rPr lang="en-GB" sz="3600" dirty="0"/>
              <a:t> </a:t>
            </a:r>
            <a:r>
              <a:rPr lang="en-GB" sz="3600" dirty="0" err="1"/>
              <a:t>ai</a:t>
            </a:r>
            <a:r>
              <a:rPr lang="en-GB" sz="3600" dirty="0"/>
              <a:t> </a:t>
            </a:r>
            <a:r>
              <a:rPr lang="en-GB" sz="3600" dirty="0" err="1"/>
              <a:t>mis</a:t>
            </a:r>
            <a:r>
              <a:rPr lang="en-GB" sz="3600" dirty="0"/>
              <a:t> </a:t>
            </a:r>
            <a:r>
              <a:rPr lang="en-GB" sz="3600" dirty="0" err="1"/>
              <a:t>partout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/>
              <a:t>Dans</a:t>
            </a:r>
            <a:r>
              <a:rPr lang="en-GB" sz="3600" dirty="0"/>
              <a:t> </a:t>
            </a:r>
            <a:r>
              <a:rPr lang="en-GB" sz="3600" dirty="0" err="1"/>
              <a:t>mon</a:t>
            </a:r>
            <a:r>
              <a:rPr lang="en-GB" sz="3600" dirty="0"/>
              <a:t> </a:t>
            </a:r>
            <a:r>
              <a:rPr lang="en-GB" sz="3600" dirty="0" err="1"/>
              <a:t>dessin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err="1"/>
              <a:t>Maman</a:t>
            </a:r>
            <a:r>
              <a:rPr lang="en-GB" sz="3600" dirty="0"/>
              <a:t> je </a:t>
            </a:r>
            <a:r>
              <a:rPr lang="en-GB" sz="3600" dirty="0" err="1"/>
              <a:t>t'aime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1045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sara vaughan\AppData\Local\Microsoft\Windows\Temporary Internet Files\Content.IE5\SWEARKEJ\MC9102170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99392"/>
            <a:ext cx="9467163" cy="707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68117" y="0"/>
            <a:ext cx="7308304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800" b="1" dirty="0" err="1"/>
              <a:t>J'ai</a:t>
            </a:r>
            <a:r>
              <a:rPr lang="en-GB" sz="4800" b="1" dirty="0"/>
              <a:t> </a:t>
            </a:r>
            <a:r>
              <a:rPr lang="en-GB" sz="4800" b="1" dirty="0" err="1"/>
              <a:t>mis</a:t>
            </a:r>
            <a:r>
              <a:rPr lang="en-GB" sz="4800" b="1" dirty="0"/>
              <a:t> tout </a:t>
            </a:r>
            <a:r>
              <a:rPr lang="en-GB" sz="4800" b="1" dirty="0" err="1"/>
              <a:t>autour</a:t>
            </a:r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/>
              <a:t>Tout </a:t>
            </a:r>
            <a:r>
              <a:rPr lang="en-GB" sz="4800" b="1" dirty="0" err="1"/>
              <a:t>mon</a:t>
            </a:r>
            <a:r>
              <a:rPr lang="en-GB" sz="4800" b="1" dirty="0"/>
              <a:t> amour</a:t>
            </a:r>
            <a:br>
              <a:rPr lang="en-GB" sz="4800" b="1" dirty="0"/>
            </a:br>
            <a:r>
              <a:rPr lang="en-GB" sz="4800" b="1" dirty="0" err="1"/>
              <a:t>Maman</a:t>
            </a:r>
            <a:r>
              <a:rPr lang="en-GB" sz="4800" b="1" dirty="0"/>
              <a:t> je </a:t>
            </a:r>
            <a:r>
              <a:rPr lang="en-GB" sz="4800" b="1" dirty="0" err="1"/>
              <a:t>t'aime</a:t>
            </a:r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/>
              <a:t>Un petit </a:t>
            </a:r>
            <a:r>
              <a:rPr lang="en-GB" sz="4800" b="1" dirty="0" err="1"/>
              <a:t>ruban</a:t>
            </a:r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 err="1"/>
              <a:t>Joli</a:t>
            </a:r>
            <a:r>
              <a:rPr lang="en-GB" sz="4800" b="1" dirty="0"/>
              <a:t> </a:t>
            </a:r>
            <a:r>
              <a:rPr lang="en-GB" sz="4800" b="1" dirty="0" err="1"/>
              <a:t>ruban</a:t>
            </a:r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/>
              <a:t>Je </a:t>
            </a:r>
            <a:r>
              <a:rPr lang="en-GB" sz="4800" b="1" dirty="0" err="1"/>
              <a:t>t'aime</a:t>
            </a:r>
            <a:r>
              <a:rPr lang="en-GB" sz="4800" b="1" dirty="0"/>
              <a:t> </a:t>
            </a:r>
            <a:r>
              <a:rPr lang="en-GB" sz="4800" b="1" dirty="0" err="1"/>
              <a:t>maman</a:t>
            </a: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> </a:t>
            </a:r>
            <a:br>
              <a:rPr lang="en-GB" sz="2800" b="1" dirty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8364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sara vaughan\AppData\Local\Microsoft\Windows\Temporary Internet Files\Content.IE5\2QCIP690\MC9001048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35699">
            <a:off x="179512" y="161144"/>
            <a:ext cx="1808683" cy="113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9070" y="868632"/>
            <a:ext cx="837939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i="1" dirty="0" smtClean="0"/>
              <a:t>REFRAIN: </a:t>
            </a:r>
            <a:r>
              <a:rPr lang="en-GB" sz="4000" b="1" i="1" dirty="0" err="1" smtClean="0"/>
              <a:t>Maman</a:t>
            </a:r>
            <a:r>
              <a:rPr lang="en-GB" sz="4000" b="1" i="1" dirty="0" smtClean="0"/>
              <a:t> </a:t>
            </a:r>
            <a:r>
              <a:rPr lang="en-GB" sz="4000" b="1" i="1" dirty="0" err="1" smtClean="0"/>
              <a:t>maman</a:t>
            </a:r>
            <a:r>
              <a:rPr lang="en-GB" sz="4000" b="1" i="1" dirty="0" smtClean="0"/>
              <a:t> </a:t>
            </a:r>
            <a:r>
              <a:rPr lang="en-GB" sz="4000" b="1" i="1" dirty="0" err="1" smtClean="0"/>
              <a:t>maman</a:t>
            </a:r>
            <a:r>
              <a:rPr lang="en-GB" sz="4000" b="1" i="1" dirty="0" smtClean="0"/>
              <a:t> </a:t>
            </a:r>
            <a:r>
              <a:rPr lang="en-GB" sz="4000" b="1" i="1" dirty="0" err="1" smtClean="0"/>
              <a:t>maman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endParaRPr lang="en-GB" sz="4000" b="1" dirty="0" smtClean="0"/>
          </a:p>
          <a:p>
            <a:r>
              <a:rPr lang="en-GB" sz="4000" b="1" dirty="0" smtClean="0"/>
              <a:t>Un petit </a:t>
            </a:r>
            <a:r>
              <a:rPr lang="en-GB" sz="4000" b="1" dirty="0" err="1" smtClean="0"/>
              <a:t>ruban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err="1" smtClean="0"/>
              <a:t>Joli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ruban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>Je </a:t>
            </a:r>
            <a:r>
              <a:rPr lang="en-GB" sz="4000" b="1" dirty="0" err="1" smtClean="0"/>
              <a:t>t'aime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maman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pic>
        <p:nvPicPr>
          <p:cNvPr id="6147" name="Picture 3" descr="C:\Users\sara vaughan\AppData\Local\Microsoft\Windows\Temporary Internet Files\Content.IE5\40GE468D\MC9001048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815" y="1800645"/>
            <a:ext cx="2354767" cy="23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sara vaughan\AppData\Local\Microsoft\Windows\Temporary Internet Files\Content.IE5\40GE468D\MC90010516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7483">
            <a:off x="6144840" y="2691794"/>
            <a:ext cx="1797710" cy="147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sara vaughan\AppData\Local\Microsoft\Windows\Temporary Internet Files\Content.IE5\OJW105TT\MC90010491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485" y="1894264"/>
            <a:ext cx="1818742" cy="52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sara vaughan\AppData\Local\Microsoft\Windows\Temporary Internet Files\Content.IE5\SWEARKEJ\MC90010465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270157"/>
            <a:ext cx="1812341" cy="49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Users\sara vaughan\AppData\Local\Microsoft\Windows\Temporary Internet Files\Content.IE5\2QCIP690\MC90010485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49209">
            <a:off x="7174801" y="4020617"/>
            <a:ext cx="1811426" cy="118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C:\Users\sara vaughan\AppData\Local\Microsoft\Windows\Temporary Internet Files\Content.IE5\40GE468D\MC90010463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766" y="98707"/>
            <a:ext cx="1813255" cy="7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C:\Users\sara vaughan\AppData\Local\Microsoft\Windows\Temporary Internet Files\Content.IE5\OJW105TT\MC90010515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68920"/>
            <a:ext cx="1826057" cy="158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C:\Users\sara vaughan\AppData\Local\Microsoft\Windows\Temporary Internet Files\Content.IE5\SWEARKEJ\MC900174685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046314"/>
            <a:ext cx="1820570" cy="122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C:\Users\sara vaughan\AppData\Local\Microsoft\Windows\Temporary Internet Files\Content.IE5\2QCIP690\MC90017420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6531">
            <a:off x="5100007" y="4969217"/>
            <a:ext cx="1836115" cy="158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C:\Users\sara vaughan\AppData\Local\Microsoft\Windows\Temporary Internet Files\Content.IE5\40GE468D\MC900104948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122" y="161801"/>
            <a:ext cx="1812341" cy="70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C:\Users\sara vaughan\AppData\Local\Microsoft\Windows\Temporary Internet Files\Content.IE5\OJW105TT\MC90010493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296" y="5661248"/>
            <a:ext cx="1829714" cy="86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1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Vaughan</dc:creator>
  <cp:lastModifiedBy>Sara Vaughan</cp:lastModifiedBy>
  <cp:revision>3</cp:revision>
  <dcterms:created xsi:type="dcterms:W3CDTF">2014-02-25T16:15:08Z</dcterms:created>
  <dcterms:modified xsi:type="dcterms:W3CDTF">2014-02-25T16:40:37Z</dcterms:modified>
</cp:coreProperties>
</file>