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20.wav" ContentType="audio/x-wav"/>
  <Override PartName="/ppt/media/audio21.wav" ContentType="audio/x-wav"/>
  <Override PartName="/ppt/media/audio22.wav" ContentType="audio/x-wav"/>
  <Override PartName="/ppt/media/audio23.wav" ContentType="audio/x-wav"/>
  <Override PartName="/ppt/notesSlides/notesSlide25.xml" ContentType="application/vnd.openxmlformats-officedocument.presentationml.notesSlide+xml"/>
  <Override PartName="/ppt/media/audio24.wav" ContentType="audio/x-wav"/>
  <Override PartName="/ppt/media/audio25.wav" ContentType="audio/x-wav"/>
  <Override PartName="/ppt/media/audio26.wav" ContentType="audio/x-wav"/>
  <Override PartName="/ppt/notesSlides/notesSlide26.xml" ContentType="application/vnd.openxmlformats-officedocument.presentationml.notesSlide+xml"/>
  <Override PartName="/ppt/media/audio27.wav" ContentType="audio/x-wav"/>
  <Override PartName="/ppt/media/audio28.wav" ContentType="audio/x-wav"/>
  <Override PartName="/ppt/media/audio29.wav" ContentType="audio/x-wav"/>
  <Override PartName="/ppt/notesSlides/notesSlide27.xml" ContentType="application/vnd.openxmlformats-officedocument.presentationml.notesSlide+xml"/>
  <Override PartName="/ppt/media/audio30.wav" ContentType="audio/x-wav"/>
  <Override PartName="/ppt/notesSlides/notesSlide28.xml" ContentType="application/vnd.openxmlformats-officedocument.presentationml.notesSlide+xml"/>
  <Override PartName="/ppt/media/audio31.wav" ContentType="audio/x-wav"/>
  <Override PartName="/ppt/media/audio32.wav" ContentType="audio/x-wav"/>
  <Override PartName="/ppt/notesSlides/notesSlide29.xml" ContentType="application/vnd.openxmlformats-officedocument.presentationml.notesSlide+xml"/>
  <Override PartName="/ppt/media/audio33.wav" ContentType="audio/x-wav"/>
  <Override PartName="/ppt/media/audio34.wav" ContentType="audio/x-wav"/>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 id="2147483768" r:id="rId7"/>
    <p:sldMasterId id="2147483780" r:id="rId8"/>
  </p:sldMasterIdLst>
  <p:notesMasterIdLst>
    <p:notesMasterId r:id="rId58"/>
  </p:notesMasterIdLst>
  <p:sldIdLst>
    <p:sldId id="256" r:id="rId9"/>
    <p:sldId id="257" r:id="rId10"/>
    <p:sldId id="263" r:id="rId11"/>
    <p:sldId id="294" r:id="rId12"/>
    <p:sldId id="295" r:id="rId13"/>
    <p:sldId id="296" r:id="rId14"/>
    <p:sldId id="297" r:id="rId15"/>
    <p:sldId id="277" r:id="rId16"/>
    <p:sldId id="271" r:id="rId17"/>
    <p:sldId id="285" r:id="rId18"/>
    <p:sldId id="272" r:id="rId19"/>
    <p:sldId id="273" r:id="rId20"/>
    <p:sldId id="274" r:id="rId21"/>
    <p:sldId id="275" r:id="rId22"/>
    <p:sldId id="276" r:id="rId23"/>
    <p:sldId id="264" r:id="rId24"/>
    <p:sldId id="265" r:id="rId25"/>
    <p:sldId id="266" r:id="rId26"/>
    <p:sldId id="267" r:id="rId27"/>
    <p:sldId id="278" r:id="rId28"/>
    <p:sldId id="268" r:id="rId29"/>
    <p:sldId id="269" r:id="rId30"/>
    <p:sldId id="270" r:id="rId31"/>
    <p:sldId id="281" r:id="rId32"/>
    <p:sldId id="280" r:id="rId33"/>
    <p:sldId id="283" r:id="rId34"/>
    <p:sldId id="282" r:id="rId35"/>
    <p:sldId id="284" r:id="rId36"/>
    <p:sldId id="286" r:id="rId37"/>
    <p:sldId id="287" r:id="rId38"/>
    <p:sldId id="288" r:id="rId39"/>
    <p:sldId id="289" r:id="rId40"/>
    <p:sldId id="291" r:id="rId41"/>
    <p:sldId id="262" r:id="rId42"/>
    <p:sldId id="260" r:id="rId43"/>
    <p:sldId id="258" r:id="rId44"/>
    <p:sldId id="292" r:id="rId45"/>
    <p:sldId id="259" r:id="rId46"/>
    <p:sldId id="293" r:id="rId47"/>
    <p:sldId id="299" r:id="rId48"/>
    <p:sldId id="300" r:id="rId49"/>
    <p:sldId id="301" r:id="rId50"/>
    <p:sldId id="302" r:id="rId51"/>
    <p:sldId id="303" r:id="rId52"/>
    <p:sldId id="304" r:id="rId53"/>
    <p:sldId id="305" r:id="rId54"/>
    <p:sldId id="290" r:id="rId55"/>
    <p:sldId id="298" r:id="rId56"/>
    <p:sldId id="30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4" autoAdjust="0"/>
    <p:restoredTop sz="69632" autoAdjust="0"/>
  </p:normalViewPr>
  <p:slideViewPr>
    <p:cSldViewPr snapToGrid="0">
      <p:cViewPr>
        <p:scale>
          <a:sx n="43" d="100"/>
          <a:sy n="43" d="100"/>
        </p:scale>
        <p:origin x="2322" y="840"/>
      </p:cViewPr>
      <p:guideLst/>
    </p:cSldViewPr>
  </p:slideViewPr>
  <p:notesTextViewPr>
    <p:cViewPr>
      <p:scale>
        <a:sx n="1" d="1"/>
        <a:sy n="1" d="1"/>
      </p:scale>
      <p:origin x="0" y="0"/>
    </p:cViewPr>
  </p:notesTextViewPr>
  <p:sorterViewPr>
    <p:cViewPr>
      <p:scale>
        <a:sx n="100" d="100"/>
        <a:sy n="100" d="100"/>
      </p:scale>
      <p:origin x="0" y="-90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3A2C2-7416-4CDC-8479-F9808A9BB87D}" type="datetimeFigureOut">
              <a:rPr lang="en-GB" smtClean="0"/>
              <a:t>20/09/2014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B1089-0B75-407A-9B79-38E59F836614}" type="slidenum">
              <a:rPr lang="en-GB" smtClean="0"/>
              <a:t>‹#›</a:t>
            </a:fld>
            <a:endParaRPr lang="en-GB"/>
          </a:p>
        </p:txBody>
      </p:sp>
    </p:spTree>
    <p:extLst>
      <p:ext uri="{BB962C8B-B14F-4D97-AF65-F5344CB8AC3E}">
        <p14:creationId xmlns:p14="http://schemas.microsoft.com/office/powerpoint/2010/main" val="6158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Call and answer gives a sense of ask and answer at the earliest</a:t>
            </a:r>
            <a:r>
              <a:rPr lang="en-GB" baseline="0" dirty="0" smtClean="0"/>
              <a:t> possible stages of language learning.</a:t>
            </a:r>
          </a:p>
          <a:p>
            <a:r>
              <a:rPr lang="en-GB" baseline="0" dirty="0" smtClean="0"/>
              <a:t>With this simple rhyme the 8 lines break nicely into pairs so that one half of the class can say the numbers and the others reply with the corresponding line.</a:t>
            </a:r>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3</a:t>
            </a:fld>
            <a:endParaRPr lang="en-GB"/>
          </a:p>
        </p:txBody>
      </p:sp>
    </p:spTree>
    <p:extLst>
      <p:ext uri="{BB962C8B-B14F-4D97-AF65-F5344CB8AC3E}">
        <p14:creationId xmlns:p14="http://schemas.microsoft.com/office/powerpoint/2010/main" val="15052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pPr/>
              <a:t>14</a:t>
            </a:fld>
            <a:endParaRPr lang="en-GB" altLang="en-US"/>
          </a:p>
        </p:txBody>
      </p:sp>
    </p:spTree>
    <p:extLst>
      <p:ext uri="{BB962C8B-B14F-4D97-AF65-F5344CB8AC3E}">
        <p14:creationId xmlns:p14="http://schemas.microsoft.com/office/powerpoint/2010/main" val="401248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pPr/>
              <a:t>15</a:t>
            </a:fld>
            <a:endParaRPr lang="en-GB" altLang="en-US"/>
          </a:p>
        </p:txBody>
      </p:sp>
    </p:spTree>
    <p:extLst>
      <p:ext uri="{BB962C8B-B14F-4D97-AF65-F5344CB8AC3E}">
        <p14:creationId xmlns:p14="http://schemas.microsoft.com/office/powerpoint/2010/main" val="84116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and answer</a:t>
            </a:r>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16</a:t>
            </a:fld>
            <a:endParaRPr lang="en-GB"/>
          </a:p>
        </p:txBody>
      </p:sp>
    </p:spTree>
    <p:extLst>
      <p:ext uri="{BB962C8B-B14F-4D97-AF65-F5344CB8AC3E}">
        <p14:creationId xmlns:p14="http://schemas.microsoft.com/office/powerpoint/2010/main" val="3468014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Creating dialogues from stories.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884455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Build up with ever decreasing support.</a:t>
            </a:r>
            <a:br>
              <a:rPr lang="en-GB" dirty="0" smtClean="0"/>
            </a:br>
            <a:r>
              <a:rPr lang="en-GB" dirty="0" smtClean="0"/>
              <a:t>This could lead on to some</a:t>
            </a:r>
            <a:r>
              <a:rPr lang="en-GB" baseline="0" dirty="0" smtClean="0"/>
              <a:t> pair work asking and answering about a picture.</a:t>
            </a:r>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18</a:t>
            </a:fld>
            <a:endParaRPr lang="en-GB"/>
          </a:p>
        </p:txBody>
      </p:sp>
    </p:spTree>
    <p:extLst>
      <p:ext uri="{BB962C8B-B14F-4D97-AF65-F5344CB8AC3E}">
        <p14:creationId xmlns:p14="http://schemas.microsoft.com/office/powerpoint/2010/main" val="3078652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for further practice of ¿</a:t>
            </a:r>
            <a:r>
              <a:rPr lang="en-GB" dirty="0" err="1" smtClean="0"/>
              <a:t>Cuántos</a:t>
            </a:r>
            <a:r>
              <a:rPr lang="en-GB" baseline="0" dirty="0" smtClean="0"/>
              <a:t> / </a:t>
            </a:r>
            <a:r>
              <a:rPr lang="en-GB" baseline="0" dirty="0" err="1" smtClean="0"/>
              <a:t>Cuántas</a:t>
            </a:r>
            <a:r>
              <a:rPr lang="en-GB" baseline="0" dirty="0" smtClean="0"/>
              <a:t> …hay?</a:t>
            </a:r>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19</a:t>
            </a:fld>
            <a:endParaRPr lang="en-GB"/>
          </a:p>
        </p:txBody>
      </p:sp>
    </p:spTree>
    <p:extLst>
      <p:ext uri="{BB962C8B-B14F-4D97-AF65-F5344CB8AC3E}">
        <p14:creationId xmlns:p14="http://schemas.microsoft.com/office/powerpoint/2010/main" val="2740779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Jigsaw task</a:t>
            </a:r>
            <a:r>
              <a:rPr lang="en-GB" baseline="0" dirty="0" smtClean="0"/>
              <a:t> using 3 questions.</a:t>
            </a:r>
          </a:p>
          <a:p>
            <a:r>
              <a:rPr lang="en-GB" baseline="0" dirty="0" smtClean="0"/>
              <a:t>Pupils sit back to back and exchange information until they both have all the information complete.</a:t>
            </a:r>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21</a:t>
            </a:fld>
            <a:endParaRPr lang="en-GB"/>
          </a:p>
        </p:txBody>
      </p:sp>
    </p:spTree>
    <p:extLst>
      <p:ext uri="{BB962C8B-B14F-4D97-AF65-F5344CB8AC3E}">
        <p14:creationId xmlns:p14="http://schemas.microsoft.com/office/powerpoint/2010/main" val="181490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These would be cut up into individual cards for a short speaking line activity.  Learners ask and answer the questions and then move on to the next person.  Finally they can answer also for themselves.</a:t>
            </a:r>
            <a:endParaRPr lang="en-US" smtClean="0"/>
          </a:p>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456D1-0487-40CF-BACA-396CC73414EF}" type="slidenum">
              <a:rPr lang="en-US">
                <a:solidFill>
                  <a:prstClr val="black"/>
                </a:solidFill>
                <a:latin typeface="Calibri" panose="020F0502020204030204" pitchFamily="34" charset="0"/>
              </a:rPr>
              <a:pPr eaLnBrk="1" hangingPunct="1"/>
              <a:t>24</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73333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C6CCAE-3897-4A1B-863B-3CA2059D4417}" type="slidenum">
              <a:rPr lang="en-GB">
                <a:solidFill>
                  <a:prstClr val="black"/>
                </a:solidFill>
              </a:rPr>
              <a:pPr>
                <a:defRPr/>
              </a:pPr>
              <a:t>25</a:t>
            </a:fld>
            <a:endParaRPr lang="en-GB">
              <a:solidFill>
                <a:prstClr val="black"/>
              </a:solidFill>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50000"/>
              </a:spcBef>
            </a:pPr>
            <a:r>
              <a:rPr lang="en-GB" dirty="0" err="1" smtClean="0"/>
              <a:t>Fui</a:t>
            </a:r>
            <a:r>
              <a:rPr lang="en-GB" dirty="0" smtClean="0"/>
              <a:t> a la </a:t>
            </a:r>
            <a:r>
              <a:rPr lang="en-GB" dirty="0" err="1" smtClean="0"/>
              <a:t>tienda</a:t>
            </a:r>
            <a:r>
              <a:rPr lang="en-GB" dirty="0" smtClean="0"/>
              <a:t> de </a:t>
            </a:r>
            <a:r>
              <a:rPr lang="en-GB" dirty="0" err="1" smtClean="0"/>
              <a:t>animales</a:t>
            </a:r>
            <a:r>
              <a:rPr lang="en-GB" dirty="0" smtClean="0"/>
              <a:t> y </a:t>
            </a:r>
            <a:r>
              <a:rPr lang="en-GB" dirty="0" err="1" smtClean="0"/>
              <a:t>compré</a:t>
            </a:r>
            <a:r>
              <a:rPr lang="en-GB" dirty="0" smtClean="0"/>
              <a:t> …= I went to the pet shop and I bought ….</a:t>
            </a:r>
            <a:br>
              <a:rPr lang="en-GB" dirty="0" smtClean="0"/>
            </a:br>
            <a:r>
              <a:rPr lang="en-GB" dirty="0" smtClean="0"/>
              <a:t>Pupils have to play this game building up the list of animals they bought as the animals appear. Click on the latest animal to hear the list so far. Pupils should say the Spanish prompt as well.</a:t>
            </a:r>
            <a:br>
              <a:rPr lang="en-GB" dirty="0" smtClean="0"/>
            </a:br>
            <a:r>
              <a:rPr lang="en-GB" dirty="0" smtClean="0"/>
              <a:t>This is a standard ‘listing’ speaking activity but it can be enhanced if you make clear</a:t>
            </a:r>
            <a:r>
              <a:rPr lang="en-GB" baseline="0" dirty="0" smtClean="0"/>
              <a:t> to students that they should help their partner, e.g. by prompting with gestures, mouthing the word silently, prompting with first syllable, because it’s a pair game rather than an individual competition.  </a:t>
            </a:r>
          </a:p>
          <a:p>
            <a:pPr>
              <a:spcBef>
                <a:spcPct val="50000"/>
              </a:spcBef>
            </a:pPr>
            <a:r>
              <a:rPr lang="en-GB" baseline="0" dirty="0" smtClean="0"/>
              <a:t>This is one of the most straightforward activities to teach coaching skills to KS2 and KS3 pupils.  </a:t>
            </a:r>
          </a:p>
          <a:p>
            <a:pPr>
              <a:spcBef>
                <a:spcPct val="50000"/>
              </a:spcBef>
            </a:pPr>
            <a:r>
              <a:rPr lang="en-GB" baseline="0" dirty="0" smtClean="0"/>
              <a:t>It can also be used for numerous topics – </a:t>
            </a:r>
            <a:br>
              <a:rPr lang="en-GB" baseline="0" dirty="0" smtClean="0"/>
            </a:br>
            <a:r>
              <a:rPr lang="en-GB" baseline="0" dirty="0" smtClean="0"/>
              <a:t/>
            </a:r>
            <a:br>
              <a:rPr lang="en-GB" baseline="0" dirty="0" smtClean="0"/>
            </a:br>
            <a:r>
              <a:rPr lang="en-GB" baseline="0" dirty="0" smtClean="0"/>
              <a:t>Films  = </a:t>
            </a:r>
            <a:r>
              <a:rPr lang="en-GB" baseline="0" dirty="0" err="1" smtClean="0"/>
              <a:t>Fui</a:t>
            </a:r>
            <a:r>
              <a:rPr lang="en-GB" baseline="0" dirty="0" smtClean="0"/>
              <a:t> al cine y vi </a:t>
            </a:r>
            <a:r>
              <a:rPr lang="en-GB" baseline="0" dirty="0" err="1" smtClean="0"/>
              <a:t>una</a:t>
            </a:r>
            <a:r>
              <a:rPr lang="en-GB" baseline="0" dirty="0" smtClean="0"/>
              <a:t> </a:t>
            </a:r>
            <a:r>
              <a:rPr lang="en-GB" baseline="0" dirty="0" err="1" smtClean="0"/>
              <a:t>comedia</a:t>
            </a:r>
            <a:r>
              <a:rPr lang="en-GB" baseline="0" dirty="0" smtClean="0"/>
              <a:t>…</a:t>
            </a:r>
            <a:br>
              <a:rPr lang="en-GB" baseline="0" dirty="0" smtClean="0"/>
            </a:br>
            <a:r>
              <a:rPr lang="en-GB" baseline="0" dirty="0" smtClean="0"/>
              <a:t>Sports – </a:t>
            </a:r>
            <a:r>
              <a:rPr lang="en-GB" baseline="0" dirty="0" err="1" smtClean="0"/>
              <a:t>Fui</a:t>
            </a:r>
            <a:r>
              <a:rPr lang="en-GB" baseline="0" dirty="0" smtClean="0"/>
              <a:t> al </a:t>
            </a:r>
            <a:r>
              <a:rPr lang="en-GB" baseline="0" dirty="0" err="1" smtClean="0"/>
              <a:t>polideportivo</a:t>
            </a:r>
            <a:r>
              <a:rPr lang="en-GB" baseline="0" dirty="0" smtClean="0"/>
              <a:t> y </a:t>
            </a:r>
            <a:r>
              <a:rPr lang="en-GB" baseline="0" dirty="0" err="1" smtClean="0"/>
              <a:t>jugué</a:t>
            </a:r>
            <a:r>
              <a:rPr lang="en-GB" baseline="0" dirty="0" smtClean="0"/>
              <a:t> al </a:t>
            </a:r>
            <a:r>
              <a:rPr lang="en-GB" baseline="0" dirty="0" err="1" smtClean="0"/>
              <a:t>tenis</a:t>
            </a:r>
            <a:r>
              <a:rPr lang="en-GB" baseline="0" dirty="0" smtClean="0"/>
              <a:t>…</a:t>
            </a:r>
            <a:br>
              <a:rPr lang="en-GB" baseline="0" dirty="0" smtClean="0"/>
            </a:br>
            <a:r>
              <a:rPr lang="en-GB" baseline="0" dirty="0" smtClean="0"/>
              <a:t>Food/Drink – </a:t>
            </a:r>
            <a:r>
              <a:rPr lang="en-GB" baseline="0" dirty="0" err="1" smtClean="0"/>
              <a:t>Fui</a:t>
            </a:r>
            <a:r>
              <a:rPr lang="en-GB" baseline="0" dirty="0" smtClean="0"/>
              <a:t> al </a:t>
            </a:r>
            <a:r>
              <a:rPr lang="en-GB" baseline="0" dirty="0" err="1" smtClean="0"/>
              <a:t>restaurante</a:t>
            </a:r>
            <a:r>
              <a:rPr lang="en-GB" baseline="0" dirty="0" smtClean="0"/>
              <a:t> y </a:t>
            </a:r>
            <a:r>
              <a:rPr lang="en-GB" baseline="0" dirty="0" err="1" smtClean="0"/>
              <a:t>comí</a:t>
            </a:r>
            <a:r>
              <a:rPr lang="en-GB" baseline="0" dirty="0" smtClean="0"/>
              <a:t>…</a:t>
            </a:r>
            <a:br>
              <a:rPr lang="en-GB" baseline="0" dirty="0" smtClean="0"/>
            </a:br>
            <a:r>
              <a:rPr lang="en-GB" baseline="0" dirty="0" smtClean="0"/>
              <a:t>Shopping for clothes – </a:t>
            </a:r>
            <a:br>
              <a:rPr lang="en-GB" baseline="0" dirty="0" smtClean="0"/>
            </a:br>
            <a:r>
              <a:rPr lang="en-GB" baseline="0" dirty="0" smtClean="0"/>
              <a:t>Weekend activities – Este fin de </a:t>
            </a:r>
            <a:r>
              <a:rPr lang="en-GB" baseline="0" dirty="0" err="1" smtClean="0"/>
              <a:t>semana</a:t>
            </a:r>
            <a:r>
              <a:rPr lang="en-GB" baseline="0" dirty="0" smtClean="0"/>
              <a:t>, </a:t>
            </a:r>
            <a:r>
              <a:rPr lang="en-GB" baseline="0" dirty="0" err="1" smtClean="0"/>
              <a:t>hice</a:t>
            </a:r>
            <a:r>
              <a:rPr lang="en-GB" baseline="0" dirty="0" smtClean="0"/>
              <a:t> </a:t>
            </a:r>
            <a:r>
              <a:rPr lang="en-GB" baseline="0" dirty="0" err="1" smtClean="0"/>
              <a:t>muchas</a:t>
            </a:r>
            <a:r>
              <a:rPr lang="en-GB" baseline="0" dirty="0" smtClean="0"/>
              <a:t> </a:t>
            </a:r>
            <a:r>
              <a:rPr lang="en-GB" baseline="0" dirty="0" err="1" smtClean="0"/>
              <a:t>cosas</a:t>
            </a:r>
            <a:r>
              <a:rPr lang="en-GB" baseline="0" dirty="0" smtClean="0"/>
              <a:t>.  </a:t>
            </a:r>
            <a:r>
              <a:rPr lang="en-GB" baseline="0" dirty="0" err="1" smtClean="0"/>
              <a:t>Por</a:t>
            </a:r>
            <a:r>
              <a:rPr lang="en-GB" baseline="0" dirty="0" smtClean="0"/>
              <a:t> </a:t>
            </a:r>
            <a:r>
              <a:rPr lang="en-GB" baseline="0" dirty="0" err="1" smtClean="0"/>
              <a:t>ejemplo</a:t>
            </a:r>
            <a:r>
              <a:rPr lang="en-GB" baseline="0" dirty="0" smtClean="0"/>
              <a:t>, </a:t>
            </a:r>
            <a:r>
              <a:rPr lang="en-GB" baseline="0" dirty="0" err="1" smtClean="0"/>
              <a:t>fui</a:t>
            </a:r>
            <a:r>
              <a:rPr lang="en-GB" baseline="0" dirty="0" smtClean="0"/>
              <a:t> de </a:t>
            </a:r>
            <a:r>
              <a:rPr lang="en-GB" baseline="0" dirty="0" err="1" smtClean="0"/>
              <a:t>paseo</a:t>
            </a:r>
            <a:r>
              <a:rPr lang="en-GB" baseline="0" dirty="0" smtClean="0"/>
              <a:t>…</a:t>
            </a:r>
            <a:br>
              <a:rPr lang="en-GB" baseline="0" dirty="0" smtClean="0"/>
            </a:br>
            <a:r>
              <a:rPr lang="en-GB" baseline="0" dirty="0" smtClean="0"/>
              <a:t>School subjects – </a:t>
            </a:r>
            <a:r>
              <a:rPr lang="en-GB" baseline="0" dirty="0" err="1" smtClean="0"/>
              <a:t>Esta</a:t>
            </a:r>
            <a:r>
              <a:rPr lang="en-GB" baseline="0" dirty="0" smtClean="0"/>
              <a:t> </a:t>
            </a:r>
            <a:r>
              <a:rPr lang="en-GB" baseline="0" dirty="0" err="1" smtClean="0"/>
              <a:t>semana</a:t>
            </a:r>
            <a:r>
              <a:rPr lang="en-GB" baseline="0" dirty="0" smtClean="0"/>
              <a:t> </a:t>
            </a:r>
            <a:r>
              <a:rPr lang="en-GB" baseline="0" dirty="0" err="1" smtClean="0"/>
              <a:t>tengo</a:t>
            </a:r>
            <a:r>
              <a:rPr lang="en-GB" baseline="0" dirty="0" smtClean="0"/>
              <a:t> </a:t>
            </a:r>
            <a:r>
              <a:rPr lang="en-GB" baseline="0" dirty="0" err="1" smtClean="0"/>
              <a:t>muchas</a:t>
            </a:r>
            <a:r>
              <a:rPr lang="en-GB" baseline="0" dirty="0" smtClean="0"/>
              <a:t> </a:t>
            </a:r>
            <a:r>
              <a:rPr lang="en-GB" baseline="0" dirty="0" err="1" smtClean="0"/>
              <a:t>clases</a:t>
            </a:r>
            <a:r>
              <a:rPr lang="en-GB" baseline="0" dirty="0" smtClean="0"/>
              <a:t>. </a:t>
            </a:r>
            <a:r>
              <a:rPr lang="en-GB" baseline="0" dirty="0" err="1" smtClean="0"/>
              <a:t>Tengo</a:t>
            </a:r>
            <a:r>
              <a:rPr lang="en-GB" baseline="0" dirty="0" smtClean="0"/>
              <a:t> </a:t>
            </a:r>
            <a:r>
              <a:rPr lang="en-GB" baseline="0" dirty="0" err="1" smtClean="0"/>
              <a:t>inglés</a:t>
            </a:r>
            <a:r>
              <a:rPr lang="en-GB" baseline="0" dirty="0" smtClean="0"/>
              <a:t>…</a:t>
            </a:r>
          </a:p>
          <a:p>
            <a:pPr>
              <a:spcBef>
                <a:spcPct val="50000"/>
              </a:spcBef>
            </a:pPr>
            <a:endParaRPr lang="en-GB" dirty="0" smtClean="0"/>
          </a:p>
          <a:p>
            <a:endParaRPr lang="en-GB" dirty="0" smtClean="0"/>
          </a:p>
        </p:txBody>
      </p:sp>
    </p:spTree>
    <p:extLst>
      <p:ext uri="{BB962C8B-B14F-4D97-AF65-F5344CB8AC3E}">
        <p14:creationId xmlns:p14="http://schemas.microsoft.com/office/powerpoint/2010/main" val="429407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42FBD-3868-4831-A02B-CB1D8F8EAA84}" type="slidenum">
              <a:rPr lang="en-GB">
                <a:solidFill>
                  <a:prstClr val="black"/>
                </a:solidFill>
              </a:rPr>
              <a:pPr/>
              <a:t>29</a:t>
            </a:fld>
            <a:endParaRPr lang="en-GB">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GB"/>
              <a:t>Me gusta = I like, no me gusta = I don’t like, me encanta = I love, odio = I hate </a:t>
            </a:r>
          </a:p>
          <a:p>
            <a:r>
              <a:rPr lang="en-GB"/>
              <a:t>The picture appears first on mouse click and then the opinion. </a:t>
            </a:r>
          </a:p>
          <a:p>
            <a:r>
              <a:rPr lang="en-GB"/>
              <a:t>Allow pupils to repeat the Spanish several times so that they become familiar with it. </a:t>
            </a:r>
          </a:p>
        </p:txBody>
      </p:sp>
    </p:spTree>
    <p:extLst>
      <p:ext uri="{BB962C8B-B14F-4D97-AF65-F5344CB8AC3E}">
        <p14:creationId xmlns:p14="http://schemas.microsoft.com/office/powerpoint/2010/main" val="9591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http://reggioblog.blogspot.co.uk/2011/02/literatura-poemas-en-pictogramas.html</a:t>
            </a:r>
            <a:br>
              <a:rPr lang="en-GB" dirty="0" smtClean="0"/>
            </a:br>
            <a:r>
              <a:rPr lang="en-GB" dirty="0" smtClean="0"/>
              <a:t/>
            </a:r>
            <a:br>
              <a:rPr lang="en-GB" dirty="0" smtClean="0"/>
            </a:br>
            <a:r>
              <a:rPr lang="en-GB" dirty="0" smtClean="0"/>
              <a:t>Read the poem through with the class, bringing up the pictures one by one,</a:t>
            </a:r>
            <a:r>
              <a:rPr lang="en-GB" baseline="0" dirty="0" smtClean="0"/>
              <a:t> so that they have another opportunity to hear it and focus on the key words.  Teachers should point out each key noun using the pictures.</a:t>
            </a:r>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70316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7EB91-B27A-44B0-81A9-BB421AFB12FB}" type="slidenum">
              <a:rPr lang="en-GB">
                <a:solidFill>
                  <a:prstClr val="black"/>
                </a:solidFill>
              </a:rPr>
              <a:pPr/>
              <a:t>30</a:t>
            </a:fld>
            <a:endParaRPr lang="en-GB">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t>Mouse click to see icons flash one by one – they disappear immediately afterwards so pupils have to pay attention to be able to volunteer the Spanish for each picture shown. Solicit ‘me gusta’, ‘no me gusta’, me encanta’, ‘odio’ – the 4 phrases from the previous slide.</a:t>
            </a:r>
          </a:p>
        </p:txBody>
      </p:sp>
    </p:spTree>
    <p:extLst>
      <p:ext uri="{BB962C8B-B14F-4D97-AF65-F5344CB8AC3E}">
        <p14:creationId xmlns:p14="http://schemas.microsoft.com/office/powerpoint/2010/main" val="332457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http://www.speekee.co.uk/resources/spanish/sow/activity2_4.php</a:t>
            </a:r>
          </a:p>
          <a:p>
            <a:r>
              <a:rPr lang="en-GB" dirty="0" smtClean="0"/>
              <a:t>Video clip of children saying Me </a:t>
            </a:r>
            <a:r>
              <a:rPr lang="en-GB" dirty="0" err="1" smtClean="0"/>
              <a:t>gusta</a:t>
            </a:r>
            <a:r>
              <a:rPr lang="en-GB" dirty="0" smtClean="0"/>
              <a:t> / No me </a:t>
            </a:r>
            <a:r>
              <a:rPr lang="en-GB" dirty="0" err="1" smtClean="0"/>
              <a:t>gusta</a:t>
            </a:r>
            <a:r>
              <a:rPr lang="en-GB" dirty="0" smtClean="0"/>
              <a:t> / No lo </a:t>
            </a:r>
            <a:r>
              <a:rPr lang="en-GB" dirty="0" err="1" smtClean="0"/>
              <a:t>sé</a:t>
            </a:r>
            <a:r>
              <a:rPr lang="en-GB" dirty="0" smtClean="0"/>
              <a:t> in response to different drinks</a:t>
            </a:r>
            <a:endParaRPr lang="en-GB" dirty="0"/>
          </a:p>
        </p:txBody>
      </p:sp>
      <p:sp>
        <p:nvSpPr>
          <p:cNvPr id="4" name="Slide Number Placeholder 3"/>
          <p:cNvSpPr>
            <a:spLocks noGrp="1"/>
          </p:cNvSpPr>
          <p:nvPr>
            <p:ph type="sldNum" sz="quarter" idx="10"/>
          </p:nvPr>
        </p:nvSpPr>
        <p:spPr/>
        <p:txBody>
          <a:bodyPr/>
          <a:lstStyle/>
          <a:p>
            <a:fld id="{DDB287EF-EC8A-4499-A0DC-CDCD57232789}"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54533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CFBBD-C0BD-4E7F-8A97-E1B393E9A543}" type="slidenum">
              <a:rPr lang="en-GB">
                <a:solidFill>
                  <a:prstClr val="black"/>
                </a:solidFill>
              </a:rPr>
              <a:pPr/>
              <a:t>32</a:t>
            </a:fld>
            <a:endParaRPr lang="en-GB">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18032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ct val="50000"/>
              </a:spcBef>
              <a:spcAft>
                <a:spcPts val="0"/>
              </a:spcAft>
              <a:buClrTx/>
              <a:buSzTx/>
              <a:buFontTx/>
              <a:buNone/>
              <a:tabLst/>
              <a:defRPr/>
            </a:pPr>
            <a:r>
              <a:rPr lang="en-GB" sz="1200" dirty="0" smtClean="0"/>
              <a:t>1. </a:t>
            </a:r>
            <a:r>
              <a:rPr lang="en-GB" sz="1200" dirty="0" smtClean="0">
                <a:cs typeface="Arial" panose="020B0604020202020204" pitchFamily="34" charset="0"/>
              </a:rPr>
              <a:t>¡</a:t>
            </a:r>
            <a:r>
              <a:rPr lang="en-GB" sz="1200" dirty="0" err="1" smtClean="0">
                <a:cs typeface="Arial" panose="020B0604020202020204" pitchFamily="34" charset="0"/>
              </a:rPr>
              <a:t>Silencio</a:t>
            </a:r>
            <a:r>
              <a:rPr lang="en-GB" sz="1200" dirty="0" smtClean="0">
                <a:cs typeface="Arial" panose="020B0604020202020204" pitchFamily="34" charset="0"/>
              </a:rPr>
              <a:t>!</a:t>
            </a:r>
            <a:br>
              <a:rPr lang="en-GB" sz="1200" dirty="0" smtClean="0">
                <a:cs typeface="Arial" panose="020B0604020202020204" pitchFamily="34" charset="0"/>
              </a:rPr>
            </a:br>
            <a:r>
              <a:rPr lang="en-GB" sz="1200" dirty="0" smtClean="0">
                <a:cs typeface="Arial" panose="020B0604020202020204" pitchFamily="34" charset="0"/>
              </a:rPr>
              <a:t>2</a:t>
            </a:r>
            <a:r>
              <a:rPr lang="en-GB" sz="1200" dirty="0" smtClean="0"/>
              <a:t>. ¡</a:t>
            </a:r>
            <a:r>
              <a:rPr lang="en-GB" sz="1200" dirty="0" err="1" smtClean="0"/>
              <a:t>Mirad</a:t>
            </a:r>
            <a:r>
              <a:rPr lang="en-GB" sz="1200" dirty="0" smtClean="0"/>
              <a:t>!</a:t>
            </a:r>
            <a:br>
              <a:rPr lang="en-GB" sz="1200" dirty="0" smtClean="0"/>
            </a:br>
            <a:r>
              <a:rPr lang="en-GB" sz="1200" dirty="0" smtClean="0"/>
              <a:t>3. ¡</a:t>
            </a:r>
            <a:r>
              <a:rPr lang="en-GB" sz="1200" dirty="0" err="1" smtClean="0"/>
              <a:t>Escuchad</a:t>
            </a:r>
            <a:r>
              <a:rPr lang="en-GB" sz="1200" dirty="0" smtClean="0"/>
              <a:t>!</a:t>
            </a:r>
            <a:br>
              <a:rPr lang="en-GB" sz="1200" dirty="0" smtClean="0"/>
            </a:br>
            <a:r>
              <a:rPr lang="en-GB" sz="1200" dirty="0" smtClean="0"/>
              <a:t>4</a:t>
            </a:r>
            <a:r>
              <a:rPr lang="en-GB" sz="1200" dirty="0" smtClean="0">
                <a:cs typeface="Arial" panose="020B0604020202020204" pitchFamily="34" charset="0"/>
              </a:rPr>
              <a:t>. </a:t>
            </a:r>
            <a:r>
              <a:rPr lang="en-GB" sz="1200" dirty="0" smtClean="0"/>
              <a:t>¡</a:t>
            </a:r>
            <a:r>
              <a:rPr lang="en-GB" sz="1200" dirty="0" smtClean="0">
                <a:cs typeface="Arial" panose="020B0604020202020204" pitchFamily="34" charset="0"/>
              </a:rPr>
              <a:t>Un </a:t>
            </a:r>
            <a:r>
              <a:rPr lang="en-GB" sz="1200" dirty="0" err="1" smtClean="0">
                <a:cs typeface="Arial" panose="020B0604020202020204" pitchFamily="34" charset="0"/>
              </a:rPr>
              <a:t>voluntario</a:t>
            </a:r>
            <a:r>
              <a:rPr lang="en-GB" sz="1200" dirty="0" smtClean="0">
                <a:cs typeface="Arial" panose="020B0604020202020204" pitchFamily="34" charset="0"/>
              </a:rPr>
              <a:t>!</a:t>
            </a:r>
            <a:r>
              <a:rPr lang="en-GB" sz="1200" dirty="0" smtClean="0"/>
              <a:t/>
            </a:r>
            <a:br>
              <a:rPr lang="en-GB" sz="1200" dirty="0" smtClean="0"/>
            </a:br>
            <a:r>
              <a:rPr lang="en-GB" sz="1200" dirty="0" smtClean="0"/>
              <a:t>5</a:t>
            </a:r>
            <a:r>
              <a:rPr lang="en-GB" sz="1200" dirty="0" smtClean="0">
                <a:cs typeface="Arial" panose="020B0604020202020204" pitchFamily="34" charset="0"/>
              </a:rPr>
              <a:t>. </a:t>
            </a:r>
            <a:r>
              <a:rPr lang="en-GB" sz="1200" dirty="0" smtClean="0"/>
              <a:t>¡</a:t>
            </a:r>
            <a:r>
              <a:rPr lang="en-GB" sz="1200" dirty="0" err="1" smtClean="0"/>
              <a:t>Abrid</a:t>
            </a:r>
            <a:r>
              <a:rPr lang="en-GB" sz="1200" dirty="0" smtClean="0"/>
              <a:t> los </a:t>
            </a:r>
            <a:r>
              <a:rPr lang="en-GB" sz="1200" dirty="0" err="1" smtClean="0"/>
              <a:t>cuadernos</a:t>
            </a:r>
            <a:r>
              <a:rPr lang="en-GB" sz="1200" dirty="0" smtClean="0"/>
              <a:t>!</a:t>
            </a:r>
          </a:p>
          <a:p>
            <a:pPr marL="0" marR="0" indent="0" algn="l" defTabSz="914400" rtl="0" eaLnBrk="1" fontAlgn="auto" latinLnBrk="0" hangingPunct="1">
              <a:lnSpc>
                <a:spcPct val="200000"/>
              </a:lnSpc>
              <a:spcBef>
                <a:spcPct val="50000"/>
              </a:spcBef>
              <a:spcAft>
                <a:spcPts val="0"/>
              </a:spcAft>
              <a:buClrTx/>
              <a:buSzTx/>
              <a:buFontTx/>
              <a:buNone/>
              <a:tabLst/>
              <a:defRPr/>
            </a:pPr>
            <a:r>
              <a:rPr lang="en-GB" sz="1200" dirty="0" smtClean="0">
                <a:cs typeface="Arial" panose="020B0604020202020204" pitchFamily="34" charset="0"/>
              </a:rPr>
              <a:t>6. </a:t>
            </a:r>
            <a:r>
              <a:rPr lang="en-GB" sz="1200" dirty="0" smtClean="0"/>
              <a:t>¡</a:t>
            </a:r>
            <a:r>
              <a:rPr lang="en-GB" sz="1200" dirty="0" err="1" smtClean="0"/>
              <a:t>Sacad</a:t>
            </a:r>
            <a:r>
              <a:rPr lang="en-GB" sz="1200" dirty="0" smtClean="0"/>
              <a:t> un </a:t>
            </a:r>
            <a:r>
              <a:rPr lang="en-GB" sz="1200" dirty="0" err="1" smtClean="0"/>
              <a:t>bol</a:t>
            </a:r>
            <a:r>
              <a:rPr lang="en-GB" sz="1200" dirty="0" err="1" smtClean="0">
                <a:cs typeface="Arial" panose="020B0604020202020204" pitchFamily="34" charset="0"/>
              </a:rPr>
              <a:t>ígrafo</a:t>
            </a:r>
            <a:r>
              <a:rPr lang="en-GB" sz="1200" dirty="0" smtClean="0">
                <a:cs typeface="Arial" panose="020B0604020202020204" pitchFamily="34" charset="0"/>
              </a:rPr>
              <a:t>!</a:t>
            </a:r>
            <a:br>
              <a:rPr lang="en-GB" sz="1200" dirty="0" smtClean="0">
                <a:cs typeface="Arial" panose="020B0604020202020204" pitchFamily="34" charset="0"/>
              </a:rPr>
            </a:br>
            <a:r>
              <a:rPr lang="en-GB" sz="1200" dirty="0" smtClean="0">
                <a:cs typeface="Arial" panose="020B0604020202020204" pitchFamily="34" charset="0"/>
              </a:rPr>
              <a:t>7</a:t>
            </a:r>
            <a:r>
              <a:rPr lang="en-GB" sz="1200" dirty="0" smtClean="0"/>
              <a:t>. ¡</a:t>
            </a:r>
            <a:r>
              <a:rPr lang="en-GB" sz="1200" dirty="0" err="1" smtClean="0"/>
              <a:t>Escribid</a:t>
            </a:r>
            <a:r>
              <a:rPr lang="en-GB" sz="1200" dirty="0" smtClean="0"/>
              <a:t>!</a:t>
            </a:r>
            <a:br>
              <a:rPr lang="en-GB" sz="1200" dirty="0" smtClean="0"/>
            </a:br>
            <a:r>
              <a:rPr lang="en-GB" sz="1200" dirty="0" smtClean="0"/>
              <a:t>8. ¡</a:t>
            </a:r>
            <a:r>
              <a:rPr lang="en-GB" sz="1200" dirty="0" err="1" smtClean="0"/>
              <a:t>Entregad</a:t>
            </a:r>
            <a:r>
              <a:rPr lang="en-GB" sz="1200" dirty="0" smtClean="0"/>
              <a:t> los </a:t>
            </a:r>
            <a:r>
              <a:rPr lang="en-GB" sz="1200" dirty="0" err="1" smtClean="0"/>
              <a:t>cuadernos</a:t>
            </a:r>
            <a:r>
              <a:rPr lang="en-GB" sz="1200" dirty="0" smtClean="0"/>
              <a:t>!</a:t>
            </a:r>
          </a:p>
          <a:p>
            <a:pPr>
              <a:lnSpc>
                <a:spcPct val="200000"/>
              </a:lnSpc>
              <a:spcBef>
                <a:spcPct val="50000"/>
              </a:spcBef>
            </a:pPr>
            <a:r>
              <a:rPr lang="en-GB" sz="1200" dirty="0" smtClean="0"/>
              <a:t>9. ¡</a:t>
            </a:r>
            <a:r>
              <a:rPr lang="en-GB" sz="1200" dirty="0" err="1" smtClean="0"/>
              <a:t>Brazos</a:t>
            </a:r>
            <a:r>
              <a:rPr lang="en-GB" sz="1200" dirty="0" smtClean="0"/>
              <a:t> cruzados!</a:t>
            </a:r>
          </a:p>
          <a:p>
            <a:endParaRPr lang="en-GB" dirty="0"/>
          </a:p>
        </p:txBody>
      </p:sp>
      <p:sp>
        <p:nvSpPr>
          <p:cNvPr id="4" name="Slide Number Placeholder 3"/>
          <p:cNvSpPr>
            <a:spLocks noGrp="1"/>
          </p:cNvSpPr>
          <p:nvPr>
            <p:ph type="sldNum" sz="quarter" idx="10"/>
          </p:nvPr>
        </p:nvSpPr>
        <p:spPr/>
        <p:txBody>
          <a:bodyPr/>
          <a:lstStyle/>
          <a:p>
            <a:fld id="{6CFB1089-0B75-407A-9B79-38E59F836614}" type="slidenum">
              <a:rPr lang="en-GB" smtClean="0"/>
              <a:t>34</a:t>
            </a:fld>
            <a:endParaRPr lang="en-GB"/>
          </a:p>
        </p:txBody>
      </p:sp>
    </p:spTree>
    <p:extLst>
      <p:ext uri="{BB962C8B-B14F-4D97-AF65-F5344CB8AC3E}">
        <p14:creationId xmlns:p14="http://schemas.microsoft.com/office/powerpoint/2010/main" val="1902933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A0CA3-7975-464B-9881-53824F0C8722}" type="slidenum">
              <a:rPr lang="en-GB">
                <a:solidFill>
                  <a:srgbClr val="000000"/>
                </a:solidFill>
              </a:rPr>
              <a:pPr/>
              <a:t>41</a:t>
            </a:fld>
            <a:endParaRPr lang="en-GB">
              <a:solidFill>
                <a:srgbClr val="000000"/>
              </a:solidFill>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GB"/>
              <a:t>Click on the photo to hear a statement in Spanish. Pupils must decide whether statements are true or false. Click on ‘Verdad’ if pupils believe that it’s true – you will hear ‘Muy bien’ if they are correct – or ‘Mentira’ if pupils believe that the statement is false – you will hear ‘Mala suerte’ (Bad luck) if they are wrong.</a:t>
            </a:r>
          </a:p>
        </p:txBody>
      </p:sp>
    </p:spTree>
    <p:extLst>
      <p:ext uri="{BB962C8B-B14F-4D97-AF65-F5344CB8AC3E}">
        <p14:creationId xmlns:p14="http://schemas.microsoft.com/office/powerpoint/2010/main" val="249408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5C540E-4E89-4FA4-822C-9534FEC4264F}" type="slidenum">
              <a:rPr lang="en-GB">
                <a:solidFill>
                  <a:srgbClr val="000000"/>
                </a:solidFill>
              </a:rPr>
              <a:pPr/>
              <a:t>42</a:t>
            </a:fld>
            <a:endParaRPr lang="en-GB">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extLst>
      <p:ext uri="{BB962C8B-B14F-4D97-AF65-F5344CB8AC3E}">
        <p14:creationId xmlns:p14="http://schemas.microsoft.com/office/powerpoint/2010/main" val="4048408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2B548-58C2-433C-9EA2-AC5F459A33A4}" type="slidenum">
              <a:rPr lang="en-GB">
                <a:solidFill>
                  <a:srgbClr val="000000"/>
                </a:solidFill>
              </a:rPr>
              <a:pPr/>
              <a:t>43</a:t>
            </a:fld>
            <a:endParaRPr lang="en-GB">
              <a:solidFill>
                <a:srgbClr val="000000"/>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extLst>
      <p:ext uri="{BB962C8B-B14F-4D97-AF65-F5344CB8AC3E}">
        <p14:creationId xmlns:p14="http://schemas.microsoft.com/office/powerpoint/2010/main" val="325458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07604-C458-4A68-A9AE-B4B7BD1BA52E}" type="slidenum">
              <a:rPr lang="en-GB">
                <a:solidFill>
                  <a:srgbClr val="000000"/>
                </a:solidFill>
              </a:rPr>
              <a:pPr/>
              <a:t>44</a:t>
            </a:fld>
            <a:endParaRPr lang="en-GB">
              <a:solidFill>
                <a:srgbClr val="000000"/>
              </a:solidFill>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extLst>
      <p:ext uri="{BB962C8B-B14F-4D97-AF65-F5344CB8AC3E}">
        <p14:creationId xmlns:p14="http://schemas.microsoft.com/office/powerpoint/2010/main" val="3045600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88D2-9504-40C3-A2E9-A2D7AEFE8431}" type="slidenum">
              <a:rPr lang="en-GB">
                <a:solidFill>
                  <a:srgbClr val="000000"/>
                </a:solidFill>
              </a:rPr>
              <a:pPr/>
              <a:t>45</a:t>
            </a:fld>
            <a:endParaRPr lang="en-GB">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a:t>Pupils must now </a:t>
            </a:r>
            <a:r>
              <a:rPr lang="en-GB" b="1"/>
              <a:t>read</a:t>
            </a:r>
            <a:r>
              <a:rPr lang="en-GB"/>
              <a:t> the statement in Spanish and decide whether the statement is true or false. </a:t>
            </a:r>
          </a:p>
        </p:txBody>
      </p:sp>
    </p:spTree>
    <p:extLst>
      <p:ext uri="{BB962C8B-B14F-4D97-AF65-F5344CB8AC3E}">
        <p14:creationId xmlns:p14="http://schemas.microsoft.com/office/powerpoint/2010/main" val="1462618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D942D-5354-43B5-B597-1E235FC9EAF7}" type="slidenum">
              <a:rPr lang="en-GB">
                <a:solidFill>
                  <a:srgbClr val="000000"/>
                </a:solidFill>
              </a:rPr>
              <a:pPr/>
              <a:t>46</a:t>
            </a:fld>
            <a:endParaRPr lang="en-GB">
              <a:solidFill>
                <a:srgbClr val="000000"/>
              </a:solidFill>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GB"/>
              <a:t>Pupils must now </a:t>
            </a:r>
            <a:r>
              <a:rPr lang="en-GB" b="1"/>
              <a:t>read</a:t>
            </a:r>
            <a:r>
              <a:rPr lang="en-GB"/>
              <a:t> the statement in Spanish and decide whether the statement is true or false. </a:t>
            </a:r>
          </a:p>
          <a:p>
            <a:endParaRPr lang="en-GB"/>
          </a:p>
        </p:txBody>
      </p:sp>
    </p:spTree>
    <p:extLst>
      <p:ext uri="{BB962C8B-B14F-4D97-AF65-F5344CB8AC3E}">
        <p14:creationId xmlns:p14="http://schemas.microsoft.com/office/powerpoint/2010/main" val="371605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https://www.youtube.com/watch?v=VpvQxBlKDRc</a:t>
            </a:r>
            <a:br>
              <a:rPr lang="en-GB" dirty="0" smtClean="0"/>
            </a:br>
            <a:r>
              <a:rPr lang="en-GB" dirty="0" smtClean="0"/>
              <a:t>Reading interesting dramatic reading version</a:t>
            </a:r>
            <a:r>
              <a:rPr lang="en-GB" baseline="0" dirty="0" smtClean="0"/>
              <a:t> in a group.</a:t>
            </a:r>
            <a:endParaRPr lang="en-GB" dirty="0"/>
          </a:p>
        </p:txBody>
      </p:sp>
      <p:sp>
        <p:nvSpPr>
          <p:cNvPr id="4" name="Slide Number Placeholder 3"/>
          <p:cNvSpPr>
            <a:spLocks noGrp="1"/>
          </p:cNvSpPr>
          <p:nvPr>
            <p:ph type="sldNum" sz="quarter" idx="10"/>
          </p:nvPr>
        </p:nvSpPr>
        <p:spPr/>
        <p:txBody>
          <a:bodyPr/>
          <a:lstStyle/>
          <a:p>
            <a:fld id="{C9C812D0-FE66-4345-A89C-0EC187018603}"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804954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Pictures and task taken from ASSET Breakthrough speaking task – grade 3</a:t>
            </a:r>
            <a:endParaRPr lang="en-US"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A61E23-B78A-48A1-8B7A-2183B0A8F35F}" type="slidenum">
              <a:rPr lang="en-US" smtClean="0"/>
              <a:pPr fontAlgn="base">
                <a:spcBef>
                  <a:spcPct val="0"/>
                </a:spcBef>
                <a:spcAft>
                  <a:spcPct val="0"/>
                </a:spcAft>
                <a:defRPr/>
              </a:pPr>
              <a:t>47</a:t>
            </a:fld>
            <a:endParaRPr lang="en-US" smtClean="0"/>
          </a:p>
        </p:txBody>
      </p:sp>
    </p:spTree>
    <p:extLst>
      <p:ext uri="{BB962C8B-B14F-4D97-AF65-F5344CB8AC3E}">
        <p14:creationId xmlns:p14="http://schemas.microsoft.com/office/powerpoint/2010/main" val="2739255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smtClean="0">
              <a:ln>
                <a:noFill/>
              </a:ln>
              <a:effectLst/>
            </a:endParaRP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124657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Students try to read the poem</a:t>
            </a:r>
            <a:r>
              <a:rPr lang="en-GB" baseline="0" dirty="0" smtClean="0"/>
              <a:t> aloud with gaps.</a:t>
            </a:r>
            <a:br>
              <a:rPr lang="en-GB" baseline="0" dirty="0" smtClean="0"/>
            </a:br>
            <a:r>
              <a:rPr lang="en-GB" dirty="0" smtClean="0"/>
              <a:t>Students could now complete p.31 in the workbook.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After that give them the challenge of performing the poem like a question and answer conversation, in a similar way to the adapted version above.</a:t>
            </a:r>
          </a:p>
          <a:p>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18550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question words with gestures.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9</a:t>
            </a:fld>
            <a:endParaRPr lang="en-GB"/>
          </a:p>
        </p:txBody>
      </p:sp>
    </p:spTree>
    <p:extLst>
      <p:ext uri="{BB962C8B-B14F-4D97-AF65-F5344CB8AC3E}">
        <p14:creationId xmlns:p14="http://schemas.microsoft.com/office/powerpoint/2010/main" val="78412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Leave only</a:t>
            </a:r>
            <a:r>
              <a:rPr lang="en-GB" baseline="0" dirty="0" smtClean="0"/>
              <a:t> the first letter to trigger memory.</a:t>
            </a:r>
            <a:endParaRPr lang="en-GB" dirty="0"/>
          </a:p>
        </p:txBody>
      </p:sp>
      <p:sp>
        <p:nvSpPr>
          <p:cNvPr id="4" name="Slide Number Placeholder 3"/>
          <p:cNvSpPr>
            <a:spLocks noGrp="1"/>
          </p:cNvSpPr>
          <p:nvPr>
            <p:ph type="sldNum" sz="quarter" idx="10"/>
          </p:nvPr>
        </p:nvSpPr>
        <p:spPr/>
        <p:txBody>
          <a:bodyPr/>
          <a:lstStyle/>
          <a:p>
            <a:fld id="{DDB287EF-EC8A-4499-A0DC-CDCD57232789}" type="slidenum">
              <a:rPr lang="en-GB" smtClean="0"/>
              <a:t>10</a:t>
            </a:fld>
            <a:endParaRPr lang="en-GB"/>
          </a:p>
        </p:txBody>
      </p:sp>
    </p:spTree>
    <p:extLst>
      <p:ext uri="{BB962C8B-B14F-4D97-AF65-F5344CB8AC3E}">
        <p14:creationId xmlns:p14="http://schemas.microsoft.com/office/powerpoint/2010/main" val="375497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pPr/>
              <a:t>11</a:t>
            </a:fld>
            <a:endParaRPr lang="en-GB" altLang="en-US"/>
          </a:p>
        </p:txBody>
      </p:sp>
    </p:spTree>
    <p:extLst>
      <p:ext uri="{BB962C8B-B14F-4D97-AF65-F5344CB8AC3E}">
        <p14:creationId xmlns:p14="http://schemas.microsoft.com/office/powerpoint/2010/main" val="373908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pPr/>
              <a:t>12</a:t>
            </a:fld>
            <a:endParaRPr lang="en-GB" altLang="en-US"/>
          </a:p>
        </p:txBody>
      </p:sp>
    </p:spTree>
    <p:extLst>
      <p:ext uri="{BB962C8B-B14F-4D97-AF65-F5344CB8AC3E}">
        <p14:creationId xmlns:p14="http://schemas.microsoft.com/office/powerpoint/2010/main" val="386242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pPr/>
              <a:t>13</a:t>
            </a:fld>
            <a:endParaRPr lang="en-GB" altLang="en-US"/>
          </a:p>
        </p:txBody>
      </p:sp>
    </p:spTree>
    <p:extLst>
      <p:ext uri="{BB962C8B-B14F-4D97-AF65-F5344CB8AC3E}">
        <p14:creationId xmlns:p14="http://schemas.microsoft.com/office/powerpoint/2010/main" val="1379143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5132" y="3887812"/>
            <a:ext cx="9146751" cy="607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3844269"/>
            <a:ext cx="8534400" cy="667512"/>
          </a:xfrm>
        </p:spPr>
        <p:txBody>
          <a:bodyPr anchor="ct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8AAEBE-2FF3-416D-AC25-2F713F800667}" type="datetimeFigureOut">
              <a:rPr lang="en-GB" smtClean="0"/>
              <a:t>20/09/2014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23477704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8AAEBE-2FF3-416D-AC25-2F713F800667}" type="datetimeFigureOut">
              <a:rPr lang="en-GB" smtClean="0"/>
              <a:t>20/09/2014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278599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598AAEBE-2FF3-416D-AC25-2F713F800667}" type="datetimeFigureOut">
              <a:rPr lang="en-GB" smtClean="0"/>
              <a:t>20/09/2014</a:t>
            </a:fld>
            <a:endParaRPr lang="en-GB"/>
          </a:p>
        </p:txBody>
      </p:sp>
      <p:sp>
        <p:nvSpPr>
          <p:cNvPr id="5" name="Footer Placeholder 4"/>
          <p:cNvSpPr>
            <a:spLocks noGrp="1"/>
          </p:cNvSpPr>
          <p:nvPr>
            <p:ph type="ftr" sz="quarter" idx="11"/>
          </p:nvPr>
        </p:nvSpPr>
        <p:spPr>
          <a:xfrm>
            <a:off x="2832102" y="6422855"/>
            <a:ext cx="3209752" cy="365125"/>
          </a:xfrm>
        </p:spPr>
        <p:txBody>
          <a:bodyPr/>
          <a:lstStyle/>
          <a:p>
            <a:endParaRPr lang="en-GB"/>
          </a:p>
        </p:txBody>
      </p:sp>
      <p:sp>
        <p:nvSpPr>
          <p:cNvPr id="6" name="Slide Number Placeholder 5"/>
          <p:cNvSpPr>
            <a:spLocks noGrp="1"/>
          </p:cNvSpPr>
          <p:nvPr>
            <p:ph type="sldNum" sz="quarter" idx="12"/>
          </p:nvPr>
        </p:nvSpPr>
        <p:spPr>
          <a:xfrm>
            <a:off x="6054787" y="6422855"/>
            <a:ext cx="659819" cy="365125"/>
          </a:xfrm>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183347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1031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4325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500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30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506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3502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7400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713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8AAEBE-2FF3-416D-AC25-2F713F800667}" type="datetimeFigureOut">
              <a:rPr lang="en-GB" smtClean="0"/>
              <a:t>20/09/2014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2609384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260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1041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971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4675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992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514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7116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6794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7902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521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5132" y="3887812"/>
            <a:ext cx="9146751" cy="607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4893" y="3851528"/>
            <a:ext cx="7886700" cy="669673"/>
          </a:xfrm>
        </p:spPr>
        <p:txBody>
          <a:bodyPr anchor="ctr">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98AAEBE-2FF3-416D-AC25-2F713F800667}" type="datetimeFigureOut">
              <a:rPr lang="en-GB" smtClean="0"/>
              <a:t>20/09/2014</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543D1A8-7260-49C1-AE23-F28026BAA9E9}" type="slidenum">
              <a:rPr lang="en-GB" smtClean="0"/>
              <a:t>‹#›</a:t>
            </a:fld>
            <a:endParaRPr lang="en-GB"/>
          </a:p>
        </p:txBody>
      </p:sp>
    </p:spTree>
    <p:extLst>
      <p:ext uri="{BB962C8B-B14F-4D97-AF65-F5344CB8AC3E}">
        <p14:creationId xmlns:p14="http://schemas.microsoft.com/office/powerpoint/2010/main" val="134982201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6553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3941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678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2102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167770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499491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549237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524797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9/20/2014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2180112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9/20/2014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1775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8AAEBE-2FF3-416D-AC25-2F713F800667}" type="datetimeFigureOut">
              <a:rPr lang="en-GB" smtClean="0"/>
              <a:t>20/09/2014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1770501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9/20/2014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3444871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2275528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3735611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4084640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2709315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126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081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7437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092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826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8AAEBE-2FF3-416D-AC25-2F713F800667}" type="datetimeFigureOut">
              <a:rPr lang="en-GB" smtClean="0"/>
              <a:t>20/09/2014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2089514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8416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8226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0924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9217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6384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1435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3545056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2220170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2239759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215611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8AAEBE-2FF3-416D-AC25-2F713F800667}" type="datetimeFigureOut">
              <a:rPr lang="en-GB" smtClean="0"/>
              <a:t>20/09/2014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685682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9/20/2014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3484119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9/20/2014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3467082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9/20/2014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908445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1360826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9/20/2014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2810335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3411221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892681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A59456-F3B0-42B1-B0A6-1D75A309378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833960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ED20CA-944B-4C9D-8761-32E75D6B2B0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03793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207154-3F82-46CE-9FC5-D63416DD7EF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7818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AAEBE-2FF3-416D-AC25-2F713F800667}" type="datetimeFigureOut">
              <a:rPr lang="en-GB" smtClean="0"/>
              <a:t>20/09/2014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110775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17D022-4803-4178-83F9-42FA56BC48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94994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24B8345-4F9B-4EC4-B426-79397BC0025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67556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10A64D3-FA4D-4C8A-962E-A409EF274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8330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022163-B87E-4463-983A-7FBEFE97F7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42792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7C3C2E-066B-418C-8350-1D71C2F113F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93960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8816EC-888D-4CE0-B62F-1BD4B2DECE9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0096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273465-3F46-4ED3-8BD6-F4F873BDAB8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866638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39B3DC-D353-4F2B-9543-4ABAD113928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63562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A59456-F3B0-42B1-B0A6-1D75A309378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05029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ED20CA-944B-4C9D-8761-32E75D6B2B0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9925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AAEBE-2FF3-416D-AC25-2F713F800667}" type="datetimeFigureOut">
              <a:rPr lang="en-GB" smtClean="0"/>
              <a:t>20/09/2014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2741736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207154-3F82-46CE-9FC5-D63416DD7EF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4912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17D022-4803-4178-83F9-42FA56BC48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37206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24B8345-4F9B-4EC4-B426-79397BC0025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6867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10A64D3-FA4D-4C8A-962E-A409EF274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2666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022163-B87E-4463-983A-7FBEFE97F7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17961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7C3C2E-066B-418C-8350-1D71C2F113F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0957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8816EC-888D-4CE0-B62F-1BD4B2DECE9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755596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273465-3F46-4ED3-8BD6-F4F873BDAB8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13506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39B3DC-D353-4F2B-9543-4ABAD113928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1993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AAEBE-2FF3-416D-AC25-2F713F800667}" type="datetimeFigureOut">
              <a:rPr lang="en-GB" smtClean="0"/>
              <a:t>20/09/2014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43D1A8-7260-49C1-AE23-F28026BAA9E9}" type="slidenum">
              <a:rPr lang="en-GB" smtClean="0"/>
              <a:t>‹#›</a:t>
            </a:fld>
            <a:endParaRPr lang="en-GB"/>
          </a:p>
        </p:txBody>
      </p:sp>
    </p:spTree>
    <p:extLst>
      <p:ext uri="{BB962C8B-B14F-4D97-AF65-F5344CB8AC3E}">
        <p14:creationId xmlns:p14="http://schemas.microsoft.com/office/powerpoint/2010/main" val="3557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598AAEBE-2FF3-416D-AC25-2F713F800667}" type="datetimeFigureOut">
              <a:rPr lang="en-GB" smtClean="0"/>
              <a:t>20/09/2014</a:t>
            </a:fld>
            <a:endParaRPr lang="en-GB"/>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2543D1A8-7260-49C1-AE23-F28026BAA9E9}" type="slidenum">
              <a:rPr lang="en-GB" smtClean="0"/>
              <a:t>‹#›</a:t>
            </a:fld>
            <a:endParaRPr lang="en-GB"/>
          </a:p>
        </p:txBody>
      </p:sp>
    </p:spTree>
    <p:extLst>
      <p:ext uri="{BB962C8B-B14F-4D97-AF65-F5344CB8AC3E}">
        <p14:creationId xmlns:p14="http://schemas.microsoft.com/office/powerpoint/2010/main" val="353543350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9F2A1-5F6A-4801-AE45-68E2652492A7}"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26F7A-83C3-41E4-A721-F05A1B59E75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5142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BAFC2-7DC5-482B-B6BC-19618EBB578D}"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4A26C-61EA-4C59-82B1-B0FFAFE53B6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54528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39221515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66BA5-7D89-4529-9951-E8E49B1633C6}" type="datetimeFigureOut">
              <a:rPr lang="en-GB" smtClean="0">
                <a:solidFill>
                  <a:prstClr val="black">
                    <a:tint val="75000"/>
                  </a:prstClr>
                </a:solidFill>
              </a:rPr>
              <a:pPr/>
              <a:t>20/09/2014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B0882-C525-4CAA-A769-0C9CACAC52C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02758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9/20/2014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38115596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43F557-94F9-4D56-99DC-23306ABC35B8}" type="slidenum">
              <a:rPr lang="en-GB">
                <a:solidFill>
                  <a:srgbClr val="000000"/>
                </a:solidFill>
              </a:rPr>
              <a:pPr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411232468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43F557-94F9-4D56-99DC-23306ABC35B8}" type="slidenum">
              <a:rPr lang="en-GB">
                <a:solidFill>
                  <a:srgbClr val="000000"/>
                </a:solidFill>
              </a:rPr>
              <a:pPr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256654102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jp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wmf"/><Relationship Id="rId12"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50.wmf"/><Relationship Id="rId10" Type="http://schemas.openxmlformats.org/officeDocument/2006/relationships/image" Target="../media/image55.png"/><Relationship Id="rId4" Type="http://schemas.openxmlformats.org/officeDocument/2006/relationships/image" Target="../media/image49.wmf"/><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wmf"/><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wmf"/><Relationship Id="rId11" Type="http://schemas.openxmlformats.org/officeDocument/2006/relationships/image" Target="../media/image57.png"/><Relationship Id="rId5" Type="http://schemas.openxmlformats.org/officeDocument/2006/relationships/image" Target="../media/image51.wmf"/><Relationship Id="rId10" Type="http://schemas.openxmlformats.org/officeDocument/2006/relationships/image" Target="../media/image56.png"/><Relationship Id="rId4" Type="http://schemas.openxmlformats.org/officeDocument/2006/relationships/image" Target="../media/image50.wmf"/><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wmf"/><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70.jp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77.png"/><Relationship Id="rId5" Type="http://schemas.openxmlformats.org/officeDocument/2006/relationships/audio" Target="../media/audio3.wav"/><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2.png"/><Relationship Id="rId3" Type="http://schemas.openxmlformats.org/officeDocument/2006/relationships/image" Target="../media/image78.jpg"/><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audio" Target="../media/audio3.wav"/><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audio" Target="../media/audio2.wav"/><Relationship Id="rId9"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gif"/><Relationship Id="rId7" Type="http://schemas.openxmlformats.org/officeDocument/2006/relationships/image" Target="../media/image89.gif"/><Relationship Id="rId12"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8.jp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5.wav"/><Relationship Id="rId17" Type="http://schemas.openxmlformats.org/officeDocument/2006/relationships/image" Target="../media/image96.png"/><Relationship Id="rId2" Type="http://schemas.openxmlformats.org/officeDocument/2006/relationships/audio" Target="../media/audio6.wav"/><Relationship Id="rId16" Type="http://schemas.openxmlformats.org/officeDocument/2006/relationships/audio" Target="../media/audio19.wav"/><Relationship Id="rId1" Type="http://schemas.openxmlformats.org/officeDocument/2006/relationships/slideLayout" Target="../slideLayouts/slideLayout18.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audio" Target="../media/audio18.wav"/><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image" Target="../media/image95.png"/><Relationship Id="rId14" Type="http://schemas.openxmlformats.org/officeDocument/2006/relationships/audio" Target="../media/audio17.wa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image" Target="../media/image110.wmf"/><Relationship Id="rId18" Type="http://schemas.openxmlformats.org/officeDocument/2006/relationships/image" Target="../media/image115.gif"/><Relationship Id="rId3" Type="http://schemas.openxmlformats.org/officeDocument/2006/relationships/image" Target="../media/image103.png"/><Relationship Id="rId7" Type="http://schemas.openxmlformats.org/officeDocument/2006/relationships/image" Target="../media/image77.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audio" Target="../media/audio4.wav"/><Relationship Id="rId16"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04.jpg"/><Relationship Id="rId11" Type="http://schemas.openxmlformats.org/officeDocument/2006/relationships/image" Target="../media/image108.wmf"/><Relationship Id="rId5" Type="http://schemas.openxmlformats.org/officeDocument/2006/relationships/image" Target="../media/image76.png"/><Relationship Id="rId15" Type="http://schemas.openxmlformats.org/officeDocument/2006/relationships/image" Target="../media/image112.png"/><Relationship Id="rId10" Type="http://schemas.openxmlformats.org/officeDocument/2006/relationships/image" Target="../media/image107.wmf"/><Relationship Id="rId19" Type="http://schemas.openxmlformats.org/officeDocument/2006/relationships/image" Target="../media/image116.png"/><Relationship Id="rId4" Type="http://schemas.openxmlformats.org/officeDocument/2006/relationships/audio" Target="../media/audio2.wav"/><Relationship Id="rId9" Type="http://schemas.openxmlformats.org/officeDocument/2006/relationships/image" Target="../media/image106.gif"/><Relationship Id="rId14" Type="http://schemas.openxmlformats.org/officeDocument/2006/relationships/image" Target="../media/image111.wmf"/></Relationships>
</file>

<file path=ppt/slides/_rels/slide41.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audio" Target="../media/audio23.wav"/><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118.jpeg"/><Relationship Id="rId5" Type="http://schemas.openxmlformats.org/officeDocument/2006/relationships/audio" Target="../media/audio26.wav"/><Relationship Id="rId4" Type="http://schemas.openxmlformats.org/officeDocument/2006/relationships/audio" Target="../media/audio25.wav"/></Relationships>
</file>

<file path=ppt/slides/_rels/slide43.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audio" Target="../media/audio23.wav"/><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image" Target="../media/image119.jpeg"/><Relationship Id="rId5" Type="http://schemas.openxmlformats.org/officeDocument/2006/relationships/audio" Target="../media/audio29.wav"/><Relationship Id="rId4" Type="http://schemas.openxmlformats.org/officeDocument/2006/relationships/audio" Target="../media/audio28.wav"/></Relationships>
</file>

<file path=ppt/slides/_rels/slide44.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audio" Target="../media/audio23.wav"/><Relationship Id="rId2" Type="http://schemas.openxmlformats.org/officeDocument/2006/relationships/notesSlide" Target="../notesSlides/notesSlide27.xml"/><Relationship Id="rId1" Type="http://schemas.openxmlformats.org/officeDocument/2006/relationships/slideLayout" Target="../slideLayouts/slideLayout73.xml"/><Relationship Id="rId6" Type="http://schemas.openxmlformats.org/officeDocument/2006/relationships/image" Target="../media/image120.jpeg"/><Relationship Id="rId5" Type="http://schemas.openxmlformats.org/officeDocument/2006/relationships/audio" Target="../media/audio30.wav"/><Relationship Id="rId4" Type="http://schemas.openxmlformats.org/officeDocument/2006/relationships/audio" Target="../media/audio22.wav"/></Relationships>
</file>

<file path=ppt/slides/_rels/slide4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8.xml"/><Relationship Id="rId1" Type="http://schemas.openxmlformats.org/officeDocument/2006/relationships/slideLayout" Target="../slideLayouts/slideLayout84.xml"/><Relationship Id="rId6" Type="http://schemas.openxmlformats.org/officeDocument/2006/relationships/image" Target="../media/image121.jpeg"/><Relationship Id="rId5" Type="http://schemas.openxmlformats.org/officeDocument/2006/relationships/audio" Target="../media/audio23.wav"/><Relationship Id="rId4" Type="http://schemas.openxmlformats.org/officeDocument/2006/relationships/audio" Target="../media/audio32.wav"/></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84.xml"/><Relationship Id="rId6" Type="http://schemas.openxmlformats.org/officeDocument/2006/relationships/audio" Target="../media/audio23.wav"/><Relationship Id="rId5" Type="http://schemas.openxmlformats.org/officeDocument/2006/relationships/audio" Target="../media/audio34.wav"/><Relationship Id="rId4" Type="http://schemas.openxmlformats.org/officeDocument/2006/relationships/audio" Target="../media/audio33.wav"/></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rachelhawkes.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iqCvE258vY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cap="none" dirty="0" smtClean="0">
                <a:latin typeface="Rockwell" panose="02060603020205020403" pitchFamily="18" charset="0"/>
              </a:rPr>
              <a:t>Developing speaking</a:t>
            </a:r>
            <a:endParaRPr lang="en-GB" cap="none" dirty="0">
              <a:latin typeface="Rockwell" panose="02060603020205020403" pitchFamily="18" charset="0"/>
            </a:endParaRPr>
          </a:p>
        </p:txBody>
      </p:sp>
      <p:sp>
        <p:nvSpPr>
          <p:cNvPr id="3" name="Subtitle 2"/>
          <p:cNvSpPr>
            <a:spLocks noGrp="1"/>
          </p:cNvSpPr>
          <p:nvPr>
            <p:ph type="subTitle" idx="1"/>
          </p:nvPr>
        </p:nvSpPr>
        <p:spPr/>
        <p:txBody>
          <a:bodyPr>
            <a:normAutofit/>
          </a:bodyPr>
          <a:lstStyle/>
          <a:p>
            <a:r>
              <a:rPr lang="en-GB" sz="3600" dirty="0" smtClean="0">
                <a:latin typeface="Rockwell" panose="02060603020205020403" pitchFamily="18" charset="0"/>
              </a:rPr>
              <a:t>at KS2</a:t>
            </a:r>
            <a:endParaRPr lang="en-GB" sz="3600" dirty="0">
              <a:latin typeface="Rockwell" panose="02060603020205020403" pitchFamily="18" charset="0"/>
            </a:endParaRP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899" y="364067"/>
            <a:ext cx="2654201" cy="1529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687" y="4705197"/>
            <a:ext cx="2655913" cy="1991935"/>
          </a:xfrm>
          <a:prstGeom prst="rect">
            <a:avLst/>
          </a:prstGeom>
        </p:spPr>
      </p:pic>
    </p:spTree>
    <p:extLst>
      <p:ext uri="{BB962C8B-B14F-4D97-AF65-F5344CB8AC3E}">
        <p14:creationId xmlns:p14="http://schemas.microsoft.com/office/powerpoint/2010/main" val="2527515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schemeClr val="tx1"/>
                </a:solidFill>
              </a:rPr>
              <a:t>¿D____?</a:t>
            </a:r>
            <a:endParaRPr lang="en-GB" sz="4800" b="1" dirty="0">
              <a:solidFill>
                <a:schemeClr val="tx1"/>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¿C_____?</a:t>
            </a:r>
            <a:endParaRPr lang="en-GB" sz="4400" b="1" dirty="0">
              <a:solidFill>
                <a:schemeClr val="tx1"/>
              </a:solidFill>
            </a:endParaRPr>
          </a:p>
        </p:txBody>
      </p:sp>
      <p:sp>
        <p:nvSpPr>
          <p:cNvPr id="7" name="Oval Callout 6"/>
          <p:cNvSpPr/>
          <p:nvPr/>
        </p:nvSpPr>
        <p:spPr>
          <a:xfrm>
            <a:off x="4953000" y="1484784"/>
            <a:ext cx="4150831"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schemeClr val="bg1"/>
                </a:solidFill>
              </a:rPr>
              <a:t>¿P__  q__?</a:t>
            </a:r>
            <a:endParaRPr lang="en-GB" sz="4800" b="1" dirty="0">
              <a:solidFill>
                <a:schemeClr val="bg1"/>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¿C_____?</a:t>
            </a:r>
            <a:endParaRPr lang="en-GB" sz="4400" b="1" dirty="0">
              <a:solidFill>
                <a:schemeClr val="tx1"/>
              </a:solidFill>
            </a:endParaRP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¿C___?</a:t>
            </a:r>
            <a:endParaRPr lang="en-GB" sz="4400" b="1" dirty="0">
              <a:solidFill>
                <a:schemeClr val="tx1"/>
              </a:solidFill>
            </a:endParaRPr>
          </a:p>
        </p:txBody>
      </p:sp>
      <p:sp>
        <p:nvSpPr>
          <p:cNvPr id="10" name="Oval Callout 9"/>
          <p:cNvSpPr/>
          <p:nvPr/>
        </p:nvSpPr>
        <p:spPr>
          <a:xfrm>
            <a:off x="5940152" y="44624"/>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bg1"/>
                </a:solidFill>
              </a:rPr>
              <a:t>¿Q____?</a:t>
            </a:r>
            <a:endParaRPr lang="en-GB" sz="4000" b="1" dirty="0">
              <a:solidFill>
                <a:schemeClr val="bg1"/>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rPr>
              <a:t>¿Q__?</a:t>
            </a:r>
            <a:endParaRPr lang="en-GB" sz="5400" b="1" dirty="0">
              <a:solidFill>
                <a:schemeClr val="bg1"/>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¿C______?</a:t>
            </a:r>
            <a:endParaRPr lang="en-GB" sz="4400" b="1" dirty="0">
              <a:solidFill>
                <a:schemeClr val="tx1"/>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¿C___?</a:t>
            </a:r>
            <a:endParaRPr lang="en-GB" sz="4400" b="1" dirty="0">
              <a:solidFill>
                <a:schemeClr val="tx1"/>
              </a:solidFill>
            </a:endParaRPr>
          </a:p>
        </p:txBody>
      </p:sp>
    </p:spTree>
    <p:extLst>
      <p:ext uri="{BB962C8B-B14F-4D97-AF65-F5344CB8AC3E}">
        <p14:creationId xmlns:p14="http://schemas.microsoft.com/office/powerpoint/2010/main" val="3386544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¿Qué pregunta es?</a:t>
            </a:r>
            <a:endParaRPr lang="en-GB" sz="6000" b="1" dirty="0"/>
          </a:p>
        </p:txBody>
      </p:sp>
      <p:sp>
        <p:nvSpPr>
          <p:cNvPr id="5" name="Content Placeholder 4"/>
          <p:cNvSpPr>
            <a:spLocks noGrp="1"/>
          </p:cNvSpPr>
          <p:nvPr>
            <p:ph idx="1"/>
          </p:nvPr>
        </p:nvSpPr>
        <p:spPr>
          <a:solidFill>
            <a:schemeClr val="accent2">
              <a:lumMod val="75000"/>
              <a:alpha val="20000"/>
            </a:schemeClr>
          </a:solidFill>
        </p:spPr>
        <p:txBody>
          <a:bodyPr anchor="ctr"/>
          <a:lstStyle/>
          <a:p>
            <a:r>
              <a:rPr lang="en-GB" sz="4800" dirty="0" smtClean="0"/>
              <a:t>Juego al fútbol.</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e</a:t>
            </a:r>
            <a:r>
              <a:rPr lang="en-GB" sz="4800" dirty="0" smtClean="0"/>
              <a:t>n Comberton.</a:t>
            </a:r>
            <a:endParaRPr lang="en-GB" sz="4800" dirty="0"/>
          </a:p>
        </p:txBody>
      </p:sp>
      <p:sp>
        <p:nvSpPr>
          <p:cNvPr id="7" name="Oval Callout 6"/>
          <p:cNvSpPr/>
          <p:nvPr/>
        </p:nvSpPr>
        <p:spPr>
          <a:xfrm>
            <a:off x="822959" y="3122821"/>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¿Dónde?</a:t>
            </a:r>
            <a:endParaRPr lang="en-GB" sz="54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597217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¿Qué pregunta es?</a:t>
            </a:r>
            <a:endParaRPr lang="en-GB" sz="6000" b="1" dirty="0"/>
          </a:p>
        </p:txBody>
      </p:sp>
      <p:sp>
        <p:nvSpPr>
          <p:cNvPr id="5" name="Content Placeholder 4"/>
          <p:cNvSpPr>
            <a:spLocks noGrp="1"/>
          </p:cNvSpPr>
          <p:nvPr>
            <p:ph idx="1"/>
          </p:nvPr>
        </p:nvSpPr>
        <p:spPr>
          <a:solidFill>
            <a:schemeClr val="accent2">
              <a:lumMod val="75000"/>
              <a:alpha val="20000"/>
            </a:schemeClr>
          </a:solidFill>
        </p:spPr>
        <p:txBody>
          <a:bodyPr anchor="ctr"/>
          <a:lstStyle/>
          <a:p>
            <a:r>
              <a:rPr lang="en-GB" sz="4800" dirty="0" smtClean="0"/>
              <a:t>Juego al fútbol.</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e</a:t>
            </a:r>
            <a:r>
              <a:rPr lang="en-GB" sz="4800" dirty="0" smtClean="0"/>
              <a:t>l </a:t>
            </a:r>
            <a:r>
              <a:rPr lang="en-GB" sz="4800" dirty="0" err="1" smtClean="0"/>
              <a:t>sábado</a:t>
            </a:r>
            <a:r>
              <a:rPr lang="en-GB" sz="4800" dirty="0" smtClean="0"/>
              <a:t>.</a:t>
            </a:r>
            <a:endParaRPr lang="en-GB" sz="4800" dirty="0"/>
          </a:p>
        </p:txBody>
      </p:sp>
      <p:sp>
        <p:nvSpPr>
          <p:cNvPr id="6" name="Oval Callout 5"/>
          <p:cNvSpPr/>
          <p:nvPr/>
        </p:nvSpPr>
        <p:spPr>
          <a:xfrm>
            <a:off x="827584" y="3287117"/>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Cuándo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234309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¿Qué pregunta es?</a:t>
            </a:r>
            <a:endParaRPr lang="en-GB" sz="6000" b="1" dirty="0"/>
          </a:p>
        </p:txBody>
      </p:sp>
      <p:sp>
        <p:nvSpPr>
          <p:cNvPr id="5" name="Content Placeholder 4"/>
          <p:cNvSpPr>
            <a:spLocks noGrp="1"/>
          </p:cNvSpPr>
          <p:nvPr>
            <p:ph idx="1"/>
          </p:nvPr>
        </p:nvSpPr>
        <p:spPr>
          <a:solidFill>
            <a:schemeClr val="accent2">
              <a:lumMod val="75000"/>
              <a:alpha val="20000"/>
            </a:schemeClr>
          </a:solidFill>
        </p:spPr>
        <p:txBody>
          <a:bodyPr anchor="ctr"/>
          <a:lstStyle/>
          <a:p>
            <a:r>
              <a:rPr lang="en-GB" sz="4800" dirty="0" smtClean="0"/>
              <a:t>Juego al fútbol.</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¡JUEGO AL FÚTBOL!</a:t>
            </a:r>
            <a:endParaRPr lang="en-GB" sz="4800" dirty="0"/>
          </a:p>
        </p:txBody>
      </p:sp>
      <p:sp>
        <p:nvSpPr>
          <p:cNvPr id="7" name="Oval Callout 6"/>
          <p:cNvSpPr/>
          <p:nvPr/>
        </p:nvSpPr>
        <p:spPr>
          <a:xfrm>
            <a:off x="827584" y="3287117"/>
            <a:ext cx="296692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latin typeface="Calibri" panose="020F0502020204030204" pitchFamily="34" charset="0"/>
              </a:rPr>
              <a:t>¿Qué?</a:t>
            </a:r>
            <a:endParaRPr lang="en-GB" sz="5400" b="1" dirty="0">
              <a:solidFill>
                <a:schemeClr val="bg1"/>
              </a:solidFill>
              <a:latin typeface="Calibri" panose="020F0502020204030204" pitchFamily="34" charset="0"/>
            </a:endParaRPr>
          </a:p>
        </p:txBody>
      </p:sp>
      <p:sp>
        <p:nvSpPr>
          <p:cNvPr id="8" name="Oval Callout 7"/>
          <p:cNvSpPr/>
          <p:nvPr/>
        </p:nvSpPr>
        <p:spPr>
          <a:xfrm>
            <a:off x="814554" y="3160997"/>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Cómo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174" y="3312415"/>
            <a:ext cx="1101532" cy="1101532"/>
          </a:xfrm>
          <a:prstGeom prst="rect">
            <a:avLst/>
          </a:prstGeom>
        </p:spPr>
      </p:pic>
    </p:spTree>
    <p:extLst>
      <p:ext uri="{BB962C8B-B14F-4D97-AF65-F5344CB8AC3E}">
        <p14:creationId xmlns:p14="http://schemas.microsoft.com/office/powerpoint/2010/main" val="2054931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¿Qué pregunta es?</a:t>
            </a:r>
            <a:endParaRPr lang="en-GB" sz="6000" b="1" dirty="0"/>
          </a:p>
        </p:txBody>
      </p:sp>
      <p:sp>
        <p:nvSpPr>
          <p:cNvPr id="5" name="Content Placeholder 4"/>
          <p:cNvSpPr>
            <a:spLocks noGrp="1"/>
          </p:cNvSpPr>
          <p:nvPr>
            <p:ph idx="1"/>
          </p:nvPr>
        </p:nvSpPr>
        <p:spPr>
          <a:xfrm>
            <a:off x="628650" y="1758952"/>
            <a:ext cx="7886700" cy="4351338"/>
          </a:xfrm>
          <a:solidFill>
            <a:schemeClr val="accent2">
              <a:lumMod val="75000"/>
              <a:alpha val="20000"/>
            </a:schemeClr>
          </a:solidFill>
        </p:spPr>
        <p:txBody>
          <a:bodyPr anchor="ctr"/>
          <a:lstStyle/>
          <a:p>
            <a:r>
              <a:rPr lang="en-GB" sz="4800" dirty="0" smtClean="0"/>
              <a:t>Juego al fútbol.</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¡Es </a:t>
            </a:r>
            <a:r>
              <a:rPr lang="en-GB" sz="4800" dirty="0" err="1" smtClean="0"/>
              <a:t>fenomenal</a:t>
            </a:r>
            <a:r>
              <a:rPr lang="en-GB" sz="4800" dirty="0" smtClean="0"/>
              <a:t>!</a:t>
            </a:r>
            <a:endParaRPr lang="en-GB" sz="4800" dirty="0"/>
          </a:p>
        </p:txBody>
      </p:sp>
      <p:sp>
        <p:nvSpPr>
          <p:cNvPr id="7" name="Oval Callout 6"/>
          <p:cNvSpPr/>
          <p:nvPr/>
        </p:nvSpPr>
        <p:spPr>
          <a:xfrm>
            <a:off x="628650" y="3321896"/>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schemeClr val="bg1"/>
                </a:solidFill>
                <a:latin typeface="Calibri" panose="020F0502020204030204" pitchFamily="34" charset="0"/>
              </a:rPr>
              <a:t>¿</a:t>
            </a:r>
            <a:r>
              <a:rPr lang="en-GB" sz="4800" b="1" dirty="0" err="1" smtClean="0">
                <a:solidFill>
                  <a:schemeClr val="bg1"/>
                </a:solidFill>
                <a:latin typeface="Calibri" panose="020F0502020204030204" pitchFamily="34" charset="0"/>
              </a:rPr>
              <a:t>Por</a:t>
            </a:r>
            <a:r>
              <a:rPr lang="en-GB" sz="4800" b="1" dirty="0" smtClean="0">
                <a:solidFill>
                  <a:schemeClr val="bg1"/>
                </a:solidFill>
                <a:latin typeface="Calibri" panose="020F0502020204030204" pitchFamily="34" charset="0"/>
              </a:rPr>
              <a:t> </a:t>
            </a:r>
            <a:r>
              <a:rPr lang="en-GB" sz="4800" b="1" dirty="0" err="1" smtClean="0">
                <a:solidFill>
                  <a:schemeClr val="bg1"/>
                </a:solidFill>
                <a:latin typeface="Calibri" panose="020F0502020204030204" pitchFamily="34" charset="0"/>
              </a:rPr>
              <a:t>qué</a:t>
            </a:r>
            <a:r>
              <a:rPr lang="en-GB" sz="4800" b="1" dirty="0" smtClean="0">
                <a:solidFill>
                  <a:schemeClr val="bg1"/>
                </a:solidFill>
                <a:latin typeface="Calibri" panose="020F0502020204030204" pitchFamily="34" charset="0"/>
              </a:rPr>
              <a:t>?</a:t>
            </a:r>
            <a:endParaRPr lang="en-GB" sz="4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85933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¿Qué pregunta es?</a:t>
            </a:r>
            <a:endParaRPr lang="en-GB" sz="6000" b="1" dirty="0"/>
          </a:p>
        </p:txBody>
      </p:sp>
      <p:sp>
        <p:nvSpPr>
          <p:cNvPr id="5" name="Content Placeholder 4"/>
          <p:cNvSpPr>
            <a:spLocks noGrp="1"/>
          </p:cNvSpPr>
          <p:nvPr>
            <p:ph idx="1"/>
          </p:nvPr>
        </p:nvSpPr>
        <p:spPr>
          <a:solidFill>
            <a:schemeClr val="accent2">
              <a:lumMod val="75000"/>
              <a:alpha val="20000"/>
            </a:schemeClr>
          </a:solidFill>
        </p:spPr>
        <p:txBody>
          <a:bodyPr anchor="ctr"/>
          <a:lstStyle/>
          <a:p>
            <a:r>
              <a:rPr lang="en-GB" sz="4800" dirty="0" smtClean="0"/>
              <a:t>Juego al fútbol.</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c</a:t>
            </a:r>
            <a:r>
              <a:rPr lang="en-GB" sz="4800" dirty="0" smtClean="0"/>
              <a:t>on </a:t>
            </a:r>
            <a:r>
              <a:rPr lang="en-GB" sz="4800" dirty="0" err="1" smtClean="0"/>
              <a:t>mis</a:t>
            </a:r>
            <a:r>
              <a:rPr lang="en-GB" sz="4800" dirty="0" smtClean="0"/>
              <a:t> amigos.</a:t>
            </a:r>
            <a:endParaRPr lang="en-GB" sz="4800" dirty="0"/>
          </a:p>
        </p:txBody>
      </p:sp>
      <p:sp>
        <p:nvSpPr>
          <p:cNvPr id="6" name="Oval Callout 5"/>
          <p:cNvSpPr/>
          <p:nvPr/>
        </p:nvSpPr>
        <p:spPr>
          <a:xfrm>
            <a:off x="899592" y="2910767"/>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¿Con </a:t>
            </a:r>
            <a:r>
              <a:rPr lang="en-GB" sz="5400" b="1" dirty="0" err="1" smtClean="0">
                <a:solidFill>
                  <a:schemeClr val="tx1"/>
                </a:solidFill>
                <a:latin typeface="Calibri" panose="020F0502020204030204" pitchFamily="34" charset="0"/>
              </a:rPr>
              <a:t>quién</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464272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7872" y="252975"/>
            <a:ext cx="944645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sz="2800" dirty="0" smtClean="0">
                <a:latin typeface="Arial" panose="020B0604020202020204" pitchFamily="34" charset="0"/>
                <a:cs typeface="Arial" panose="020B0604020202020204" pitchFamily="34" charset="0"/>
              </a:rPr>
              <a:t>Los </a:t>
            </a:r>
            <a:r>
              <a:rPr lang="en-GB" sz="2800" dirty="0" err="1" smtClean="0">
                <a:latin typeface="Arial" panose="020B0604020202020204" pitchFamily="34" charset="0"/>
                <a:cs typeface="Arial" panose="020B0604020202020204" pitchFamily="34" charset="0"/>
              </a:rPr>
              <a:t>animales</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Ask </a:t>
            </a:r>
            <a:r>
              <a:rPr lang="en-GB" sz="2000" dirty="0" smtClean="0">
                <a:latin typeface="Arial" panose="020B0604020202020204" pitchFamily="34" charset="0"/>
                <a:cs typeface="Arial" panose="020B0604020202020204" pitchFamily="34" charset="0"/>
              </a:rPr>
              <a:t>3 people in your class if they have the animals shown in the table below. Record the answers for each person.</a:t>
            </a:r>
            <a:endParaRPr lang="en-GB"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51" t="3334" r="53150" b="31333"/>
          <a:stretch/>
        </p:blipFill>
        <p:spPr>
          <a:xfrm>
            <a:off x="3917092" y="1804361"/>
            <a:ext cx="5209467" cy="485926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2353874"/>
              </p:ext>
            </p:extLst>
          </p:nvPr>
        </p:nvGraphicFramePr>
        <p:xfrm>
          <a:off x="279535" y="1574083"/>
          <a:ext cx="3881188" cy="3982124"/>
        </p:xfrm>
        <a:graphic>
          <a:graphicData uri="http://schemas.openxmlformats.org/drawingml/2006/table">
            <a:tbl>
              <a:tblPr firstRow="1" bandRow="1">
                <a:tableStyleId>{5940675A-B579-460E-94D1-54222C63F5DA}</a:tableStyleId>
              </a:tblPr>
              <a:tblGrid>
                <a:gridCol w="484578"/>
                <a:gridCol w="1456016"/>
                <a:gridCol w="399790"/>
                <a:gridCol w="1540804"/>
              </a:tblGrid>
              <a:tr h="995531">
                <a:tc>
                  <a:txBody>
                    <a:bodyPr/>
                    <a:lstStyle/>
                    <a:p>
                      <a:pPr algn="ctr"/>
                      <a:r>
                        <a:rPr lang="en-GB" sz="2000" dirty="0" smtClean="0">
                          <a:latin typeface="Arial" panose="020B0604020202020204" pitchFamily="34" charset="0"/>
                          <a:cs typeface="Arial" panose="020B0604020202020204" pitchFamily="34" charset="0"/>
                        </a:rPr>
                        <a:t>1</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2000" dirty="0" smtClean="0">
                          <a:latin typeface="Arial" panose="020B0604020202020204" pitchFamily="34" charset="0"/>
                          <a:cs typeface="Arial" panose="020B0604020202020204" pitchFamily="34" charset="0"/>
                        </a:rPr>
                        <a:t>5</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a:latin typeface="Arial" panose="020B0604020202020204" pitchFamily="34" charset="0"/>
                        <a:cs typeface="Arial" panose="020B0604020202020204" pitchFamily="34" charset="0"/>
                      </a:endParaRPr>
                    </a:p>
                  </a:txBody>
                  <a:tcPr anchor="ctr">
                    <a:solidFill>
                      <a:schemeClr val="bg1"/>
                    </a:solidFill>
                  </a:tcPr>
                </a:tc>
              </a:tr>
              <a:tr h="995531">
                <a:tc>
                  <a:txBody>
                    <a:bodyPr/>
                    <a:lstStyle/>
                    <a:p>
                      <a:pPr algn="ctr"/>
                      <a:r>
                        <a:rPr lang="en-GB" sz="2000" dirty="0" smtClean="0">
                          <a:latin typeface="Arial" panose="020B0604020202020204" pitchFamily="34" charset="0"/>
                          <a:cs typeface="Arial" panose="020B0604020202020204" pitchFamily="34" charset="0"/>
                        </a:rPr>
                        <a:t>2</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2000" dirty="0" smtClean="0">
                          <a:latin typeface="Arial" panose="020B0604020202020204" pitchFamily="34" charset="0"/>
                          <a:cs typeface="Arial" panose="020B0604020202020204" pitchFamily="34" charset="0"/>
                        </a:rPr>
                        <a:t>6</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a:latin typeface="Arial" panose="020B0604020202020204" pitchFamily="34" charset="0"/>
                        <a:cs typeface="Arial" panose="020B0604020202020204" pitchFamily="34" charset="0"/>
                      </a:endParaRPr>
                    </a:p>
                  </a:txBody>
                  <a:tcPr anchor="ctr">
                    <a:solidFill>
                      <a:schemeClr val="bg1"/>
                    </a:solidFill>
                  </a:tcPr>
                </a:tc>
              </a:tr>
              <a:tr h="995531">
                <a:tc>
                  <a:txBody>
                    <a:bodyPr/>
                    <a:lstStyle/>
                    <a:p>
                      <a:pPr algn="ctr"/>
                      <a:r>
                        <a:rPr lang="en-GB" sz="2000" dirty="0" smtClean="0">
                          <a:latin typeface="Arial" panose="020B0604020202020204" pitchFamily="34" charset="0"/>
                          <a:cs typeface="Arial" panose="020B0604020202020204" pitchFamily="34" charset="0"/>
                        </a:rPr>
                        <a:t>3</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2000" dirty="0" smtClean="0">
                          <a:latin typeface="Arial" panose="020B0604020202020204" pitchFamily="34" charset="0"/>
                          <a:cs typeface="Arial" panose="020B0604020202020204" pitchFamily="34" charset="0"/>
                        </a:rPr>
                        <a:t>7</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a:latin typeface="Arial" panose="020B0604020202020204" pitchFamily="34" charset="0"/>
                        <a:cs typeface="Arial" panose="020B0604020202020204" pitchFamily="34" charset="0"/>
                      </a:endParaRPr>
                    </a:p>
                  </a:txBody>
                  <a:tcPr anchor="ctr">
                    <a:solidFill>
                      <a:schemeClr val="bg1"/>
                    </a:solidFill>
                  </a:tcPr>
                </a:tc>
              </a:tr>
              <a:tr h="995531">
                <a:tc>
                  <a:txBody>
                    <a:bodyPr/>
                    <a:lstStyle/>
                    <a:p>
                      <a:pPr algn="ctr"/>
                      <a:r>
                        <a:rPr lang="en-GB" sz="2000" dirty="0" smtClean="0">
                          <a:latin typeface="Arial" panose="020B0604020202020204" pitchFamily="34" charset="0"/>
                          <a:cs typeface="Arial" panose="020B0604020202020204" pitchFamily="34" charset="0"/>
                        </a:rPr>
                        <a:t>4</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2000" dirty="0" smtClean="0">
                          <a:latin typeface="Arial" panose="020B0604020202020204" pitchFamily="34" charset="0"/>
                          <a:cs typeface="Arial" panose="020B0604020202020204" pitchFamily="34" charset="0"/>
                        </a:rPr>
                        <a:t>8</a:t>
                      </a:r>
                      <a:endParaRPr lang="en-GB" sz="20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chemeClr val="bg1"/>
                    </a:solidFill>
                  </a:tcPr>
                </a:tc>
              </a:tr>
            </a:tbl>
          </a:graphicData>
        </a:graphic>
      </p:graphicFrame>
      <p:pic>
        <p:nvPicPr>
          <p:cNvPr id="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176" t="77568" r="61409" b="15421"/>
          <a:stretch>
            <a:fillRect/>
          </a:stretch>
        </p:blipFill>
        <p:spPr bwMode="auto">
          <a:xfrm>
            <a:off x="944214" y="1765293"/>
            <a:ext cx="1208864" cy="77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830" t="25330" r="62297" b="67345"/>
          <a:stretch>
            <a:fillRect/>
          </a:stretch>
        </p:blipFill>
        <p:spPr bwMode="auto">
          <a:xfrm>
            <a:off x="785230" y="3819381"/>
            <a:ext cx="1319337" cy="67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830216" y="2611972"/>
            <a:ext cx="1115368" cy="753988"/>
          </a:xfrm>
          <a:prstGeom prst="rect">
            <a:avLst/>
          </a:prstGeom>
        </p:spPr>
      </p:pic>
      <p:pic>
        <p:nvPicPr>
          <p:cNvPr id="8"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51" t="51085" r="63795" b="40656"/>
          <a:stretch>
            <a:fillRect/>
          </a:stretch>
        </p:blipFill>
        <p:spPr bwMode="auto">
          <a:xfrm>
            <a:off x="2533936" y="2611972"/>
            <a:ext cx="1514574" cy="90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1940" t="24516" r="23668" b="67384"/>
          <a:stretch>
            <a:fillRect/>
          </a:stretch>
        </p:blipFill>
        <p:spPr bwMode="auto">
          <a:xfrm>
            <a:off x="944214" y="4744000"/>
            <a:ext cx="1001370" cy="6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0425" t="38403" r="65076" b="54234"/>
          <a:stretch>
            <a:fillRect/>
          </a:stretch>
        </p:blipFill>
        <p:spPr bwMode="auto">
          <a:xfrm>
            <a:off x="2739889" y="1754633"/>
            <a:ext cx="1120215" cy="80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57079"/>
          <a:stretch/>
        </p:blipFill>
        <p:spPr>
          <a:xfrm>
            <a:off x="2707491" y="3593312"/>
            <a:ext cx="1095626" cy="945306"/>
          </a:xfrm>
          <a:prstGeom prst="rect">
            <a:avLst/>
          </a:prstGeom>
        </p:spPr>
      </p:pic>
      <p:pic>
        <p:nvPicPr>
          <p:cNvPr id="12" name="Picture 1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837010" y="4589402"/>
            <a:ext cx="836588" cy="864121"/>
          </a:xfrm>
          <a:prstGeom prst="rect">
            <a:avLst/>
          </a:prstGeom>
        </p:spPr>
      </p:pic>
    </p:spTree>
    <p:extLst>
      <p:ext uri="{BB962C8B-B14F-4D97-AF65-F5344CB8AC3E}">
        <p14:creationId xmlns:p14="http://schemas.microsoft.com/office/powerpoint/2010/main" val="2605777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210" y="229152"/>
            <a:ext cx="6066120" cy="440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03340" y="4940977"/>
            <a:ext cx="4572000" cy="1815882"/>
          </a:xfrm>
          <a:prstGeom prst="rect">
            <a:avLst/>
          </a:prstGeom>
        </p:spPr>
        <p:txBody>
          <a:bodyPr>
            <a:spAutoFit/>
          </a:bodyPr>
          <a:lstStyle/>
          <a:p>
            <a:r>
              <a:rPr lang="en-GB" sz="2800" dirty="0" smtClean="0">
                <a:latin typeface="Rockwell" panose="02060603020205020403" pitchFamily="18" charset="0"/>
              </a:rPr>
              <a:t>¿</a:t>
            </a:r>
            <a:r>
              <a:rPr lang="en-GB" sz="2800" dirty="0" err="1" smtClean="0">
                <a:latin typeface="Rockwell" panose="02060603020205020403" pitchFamily="18" charset="0"/>
              </a:rPr>
              <a:t>Tienes</a:t>
            </a:r>
            <a:r>
              <a:rPr lang="en-GB" sz="2800" baseline="0" dirty="0" smtClean="0">
                <a:latin typeface="Rockwell" panose="02060603020205020403" pitchFamily="18" charset="0"/>
              </a:rPr>
              <a:t> un animal?</a:t>
            </a:r>
            <a:br>
              <a:rPr lang="en-GB" sz="2800" baseline="0" dirty="0" smtClean="0">
                <a:latin typeface="Rockwell" panose="02060603020205020403" pitchFamily="18" charset="0"/>
              </a:rPr>
            </a:br>
            <a:r>
              <a:rPr lang="en-GB" sz="2800" baseline="0" dirty="0" err="1" smtClean="0">
                <a:latin typeface="Rockwell" panose="02060603020205020403" pitchFamily="18" charset="0"/>
              </a:rPr>
              <a:t>Sí</a:t>
            </a:r>
            <a:r>
              <a:rPr lang="en-GB" sz="2800" baseline="0" dirty="0" smtClean="0">
                <a:latin typeface="Rockwell" panose="02060603020205020403" pitchFamily="18" charset="0"/>
              </a:rPr>
              <a:t>, </a:t>
            </a:r>
            <a:r>
              <a:rPr lang="en-GB" sz="2800" baseline="0" dirty="0" err="1" smtClean="0">
                <a:latin typeface="Rockwell" panose="02060603020205020403" pitchFamily="18" charset="0"/>
              </a:rPr>
              <a:t>tengo</a:t>
            </a:r>
            <a:r>
              <a:rPr lang="en-GB" sz="2800" baseline="0" dirty="0" smtClean="0">
                <a:latin typeface="Rockwell" panose="02060603020205020403" pitchFamily="18" charset="0"/>
              </a:rPr>
              <a:t> un…</a:t>
            </a:r>
            <a:br>
              <a:rPr lang="en-GB" sz="2800" baseline="0" dirty="0" smtClean="0">
                <a:latin typeface="Rockwell" panose="02060603020205020403" pitchFamily="18" charset="0"/>
              </a:rPr>
            </a:br>
            <a:r>
              <a:rPr lang="en-GB" sz="2800" baseline="0" dirty="0" err="1" smtClean="0">
                <a:latin typeface="Rockwell" panose="02060603020205020403" pitchFamily="18" charset="0"/>
              </a:rPr>
              <a:t>Y¿cómo</a:t>
            </a:r>
            <a:r>
              <a:rPr lang="en-GB" sz="2800" baseline="0" dirty="0" smtClean="0">
                <a:latin typeface="Rockwell" panose="02060603020205020403" pitchFamily="18" charset="0"/>
              </a:rPr>
              <a:t> </a:t>
            </a:r>
            <a:r>
              <a:rPr lang="en-GB" sz="2800" baseline="0" dirty="0" err="1" smtClean="0">
                <a:latin typeface="Rockwell" panose="02060603020205020403" pitchFamily="18" charset="0"/>
              </a:rPr>
              <a:t>es</a:t>
            </a:r>
            <a:r>
              <a:rPr lang="en-GB" sz="2800" baseline="0" dirty="0" smtClean="0">
                <a:latin typeface="Rockwell" panose="02060603020205020403" pitchFamily="18" charset="0"/>
              </a:rPr>
              <a:t>?</a:t>
            </a:r>
            <a:br>
              <a:rPr lang="en-GB" sz="2800" baseline="0" dirty="0" smtClean="0">
                <a:latin typeface="Rockwell" panose="02060603020205020403" pitchFamily="18" charset="0"/>
              </a:rPr>
            </a:br>
            <a:r>
              <a:rPr lang="en-GB" sz="2800" baseline="0" dirty="0" err="1" smtClean="0">
                <a:latin typeface="Rockwell" panose="02060603020205020403" pitchFamily="18" charset="0"/>
              </a:rPr>
              <a:t>Es</a:t>
            </a:r>
            <a:r>
              <a:rPr lang="en-GB" sz="2800" baseline="0" dirty="0" smtClean="0">
                <a:latin typeface="Rockwell" panose="02060603020205020403" pitchFamily="18" charset="0"/>
              </a:rPr>
              <a:t> …</a:t>
            </a:r>
            <a:endParaRPr lang="en-GB" sz="2800" dirty="0">
              <a:latin typeface="Rockwell" panose="02060603020205020403" pitchFamily="18" charset="0"/>
            </a:endParaRPr>
          </a:p>
        </p:txBody>
      </p:sp>
      <p:sp>
        <p:nvSpPr>
          <p:cNvPr id="6" name="Rectangle 5"/>
          <p:cNvSpPr/>
          <p:nvPr/>
        </p:nvSpPr>
        <p:spPr>
          <a:xfrm>
            <a:off x="130270" y="4941840"/>
            <a:ext cx="4572000" cy="1815882"/>
          </a:xfrm>
          <a:prstGeom prst="rect">
            <a:avLst/>
          </a:prstGeom>
        </p:spPr>
        <p:txBody>
          <a:bodyPr>
            <a:spAutoFit/>
          </a:bodyPr>
          <a:lstStyle/>
          <a:p>
            <a:r>
              <a:rPr lang="en-GB" sz="2800" dirty="0" smtClean="0">
                <a:latin typeface="Rockwell" panose="02060603020205020403" pitchFamily="18" charset="0"/>
              </a:rPr>
              <a:t>Un </a:t>
            </a:r>
            <a:r>
              <a:rPr lang="en-GB" sz="2800" dirty="0" err="1" smtClean="0">
                <a:latin typeface="Rockwell" panose="02060603020205020403" pitchFamily="18" charset="0"/>
              </a:rPr>
              <a:t>oso</a:t>
            </a:r>
            <a:r>
              <a:rPr lang="en-GB" sz="2800" dirty="0" smtClean="0">
                <a:latin typeface="Rockwell" panose="02060603020205020403" pitchFamily="18" charset="0"/>
              </a:rPr>
              <a:t> </a:t>
            </a:r>
            <a:r>
              <a:rPr lang="en-GB" sz="2800" dirty="0" err="1" smtClean="0">
                <a:latin typeface="Rockwell" panose="02060603020205020403" pitchFamily="18" charset="0"/>
              </a:rPr>
              <a:t>pardo</a:t>
            </a:r>
            <a:r>
              <a:rPr lang="en-GB" sz="2800" dirty="0" smtClean="0">
                <a:latin typeface="Rockwell" panose="02060603020205020403" pitchFamily="18" charset="0"/>
              </a:rPr>
              <a:t>. ¿</a:t>
            </a:r>
            <a:r>
              <a:rPr lang="en-GB" sz="2800" dirty="0" err="1" smtClean="0">
                <a:latin typeface="Rockwell" panose="02060603020205020403" pitchFamily="18" charset="0"/>
              </a:rPr>
              <a:t>Es</a:t>
            </a:r>
            <a:r>
              <a:rPr lang="en-GB" sz="2800" dirty="0" smtClean="0">
                <a:latin typeface="Rockwell" panose="02060603020205020403" pitchFamily="18" charset="0"/>
              </a:rPr>
              <a:t> </a:t>
            </a:r>
            <a:r>
              <a:rPr lang="en-GB" sz="2800" dirty="0" err="1" smtClean="0">
                <a:latin typeface="Rockwell" panose="02060603020205020403" pitchFamily="18" charset="0"/>
              </a:rPr>
              <a:t>posible</a:t>
            </a:r>
            <a:r>
              <a:rPr lang="en-GB" sz="2800" dirty="0" smtClean="0">
                <a:latin typeface="Rockwell" panose="02060603020205020403" pitchFamily="18" charset="0"/>
              </a:rPr>
              <a:t>?</a:t>
            </a:r>
            <a:r>
              <a:rPr lang="en-GB" sz="2800" baseline="0" dirty="0" smtClean="0">
                <a:latin typeface="Rockwell" panose="02060603020205020403" pitchFamily="18" charset="0"/>
              </a:rPr>
              <a:t/>
            </a:r>
            <a:br>
              <a:rPr lang="en-GB" sz="2800" baseline="0" dirty="0" smtClean="0">
                <a:latin typeface="Rockwell" panose="02060603020205020403" pitchFamily="18" charset="0"/>
              </a:rPr>
            </a:br>
            <a:r>
              <a:rPr lang="en-GB" sz="2800" baseline="0" dirty="0" smtClean="0">
                <a:latin typeface="Rockwell" panose="02060603020205020403" pitchFamily="18" charset="0"/>
              </a:rPr>
              <a:t>¡</a:t>
            </a:r>
            <a:r>
              <a:rPr lang="en-GB" sz="2800" baseline="0" dirty="0" err="1" smtClean="0">
                <a:latin typeface="Rockwell" panose="02060603020205020403" pitchFamily="18" charset="0"/>
              </a:rPr>
              <a:t>Sí</a:t>
            </a:r>
            <a:r>
              <a:rPr lang="en-GB" sz="2800" dirty="0">
                <a:latin typeface="Rockwell" panose="02060603020205020403" pitchFamily="18" charset="0"/>
              </a:rPr>
              <a:t>!</a:t>
            </a:r>
            <a:r>
              <a:rPr lang="en-GB" sz="2800" baseline="0" dirty="0" smtClean="0">
                <a:latin typeface="Rockwell" panose="02060603020205020403" pitchFamily="18" charset="0"/>
              </a:rPr>
              <a:t/>
            </a:r>
            <a:br>
              <a:rPr lang="en-GB" sz="2800" baseline="0" dirty="0" smtClean="0">
                <a:latin typeface="Rockwell" panose="02060603020205020403" pitchFamily="18" charset="0"/>
              </a:rPr>
            </a:br>
            <a:r>
              <a:rPr lang="en-GB" sz="2800" baseline="0" dirty="0" smtClean="0">
                <a:latin typeface="Rockwell" panose="02060603020205020403" pitchFamily="18" charset="0"/>
              </a:rPr>
              <a:t>Un </a:t>
            </a:r>
            <a:r>
              <a:rPr lang="en-GB" sz="2800" baseline="0" dirty="0" err="1" smtClean="0">
                <a:latin typeface="Rockwell" panose="02060603020205020403" pitchFamily="18" charset="0"/>
              </a:rPr>
              <a:t>pato</a:t>
            </a:r>
            <a:r>
              <a:rPr lang="en-GB" sz="2800" dirty="0" smtClean="0">
                <a:latin typeface="Rockwell" panose="02060603020205020403" pitchFamily="18" charset="0"/>
              </a:rPr>
              <a:t>. </a:t>
            </a:r>
            <a:r>
              <a:rPr lang="en-GB" sz="2800" dirty="0" smtClean="0">
                <a:latin typeface="Rockwell" panose="02060603020205020403" pitchFamily="18" charset="0"/>
              </a:rPr>
              <a:t>¿</a:t>
            </a:r>
            <a:r>
              <a:rPr lang="en-GB" sz="2800" dirty="0" err="1" smtClean="0">
                <a:latin typeface="Rockwell" panose="02060603020205020403" pitchFamily="18" charset="0"/>
              </a:rPr>
              <a:t>Es</a:t>
            </a:r>
            <a:r>
              <a:rPr lang="en-GB" sz="2800" dirty="0" smtClean="0">
                <a:latin typeface="Rockwell" panose="02060603020205020403" pitchFamily="18" charset="0"/>
              </a:rPr>
              <a:t> </a:t>
            </a:r>
            <a:r>
              <a:rPr lang="en-GB" sz="2800" dirty="0" err="1" smtClean="0">
                <a:latin typeface="Rockwell" panose="02060603020205020403" pitchFamily="18" charset="0"/>
              </a:rPr>
              <a:t>posible</a:t>
            </a:r>
            <a:r>
              <a:rPr lang="en-GB" sz="2800" dirty="0" smtClean="0">
                <a:latin typeface="Rockwell" panose="02060603020205020403" pitchFamily="18" charset="0"/>
              </a:rPr>
              <a:t>?</a:t>
            </a:r>
            <a:r>
              <a:rPr lang="en-GB" sz="2800" baseline="0" dirty="0" smtClean="0">
                <a:latin typeface="Rockwell" panose="02060603020205020403" pitchFamily="18" charset="0"/>
              </a:rPr>
              <a:t/>
            </a:r>
            <a:br>
              <a:rPr lang="en-GB" sz="2800" baseline="0" dirty="0" smtClean="0">
                <a:latin typeface="Rockwell" panose="02060603020205020403" pitchFamily="18" charset="0"/>
              </a:rPr>
            </a:br>
            <a:r>
              <a:rPr lang="en-GB" sz="2800" baseline="0" dirty="0" smtClean="0">
                <a:latin typeface="Rockwell" panose="02060603020205020403" pitchFamily="18" charset="0"/>
              </a:rPr>
              <a:t>…</a:t>
            </a:r>
            <a:endParaRPr lang="en-GB" sz="2800" dirty="0">
              <a:latin typeface="Rockwell" panose="02060603020205020403" pitchFamily="18" charset="0"/>
            </a:endParaRPr>
          </a:p>
        </p:txBody>
      </p:sp>
      <p:sp>
        <p:nvSpPr>
          <p:cNvPr id="3" name="TextBox 2"/>
          <p:cNvSpPr txBox="1"/>
          <p:nvPr/>
        </p:nvSpPr>
        <p:spPr>
          <a:xfrm>
            <a:off x="130270" y="4464215"/>
            <a:ext cx="771773" cy="646331"/>
          </a:xfrm>
          <a:prstGeom prst="rect">
            <a:avLst/>
          </a:prstGeom>
          <a:noFill/>
        </p:spPr>
        <p:txBody>
          <a:bodyPr wrap="square" rtlCol="0">
            <a:spAutoFit/>
          </a:bodyPr>
          <a:lstStyle/>
          <a:p>
            <a:r>
              <a:rPr lang="en-GB" sz="3600" b="1" dirty="0" smtClean="0">
                <a:latin typeface="Rockwell" panose="02060603020205020403" pitchFamily="18" charset="0"/>
              </a:rPr>
              <a:t>1</a:t>
            </a:r>
            <a:endParaRPr lang="en-GB" sz="3600" b="1" dirty="0">
              <a:latin typeface="Rockwell" panose="02060603020205020403" pitchFamily="18" charset="0"/>
            </a:endParaRPr>
          </a:p>
        </p:txBody>
      </p:sp>
      <p:sp>
        <p:nvSpPr>
          <p:cNvPr id="7" name="TextBox 6"/>
          <p:cNvSpPr txBox="1"/>
          <p:nvPr/>
        </p:nvSpPr>
        <p:spPr>
          <a:xfrm>
            <a:off x="5103340" y="4464215"/>
            <a:ext cx="771773" cy="646331"/>
          </a:xfrm>
          <a:prstGeom prst="rect">
            <a:avLst/>
          </a:prstGeom>
          <a:noFill/>
        </p:spPr>
        <p:txBody>
          <a:bodyPr wrap="square" rtlCol="0">
            <a:spAutoFit/>
          </a:bodyPr>
          <a:lstStyle/>
          <a:p>
            <a:r>
              <a:rPr lang="en-GB" sz="3600" b="1" dirty="0" smtClean="0">
                <a:latin typeface="Rockwell" panose="02060603020205020403" pitchFamily="18" charset="0"/>
              </a:rPr>
              <a:t>2</a:t>
            </a:r>
            <a:endParaRPr lang="en-GB" sz="3600" b="1" dirty="0">
              <a:latin typeface="Rockwell" panose="02060603020205020403" pitchFamily="18" charset="0"/>
            </a:endParaRPr>
          </a:p>
        </p:txBody>
      </p:sp>
    </p:spTree>
    <p:extLst>
      <p:ext uri="{BB962C8B-B14F-4D97-AF65-F5344CB8AC3E}">
        <p14:creationId xmlns:p14="http://schemas.microsoft.com/office/powerpoint/2010/main" val="2218903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0102373"/>
              </p:ext>
            </p:extLst>
          </p:nvPr>
        </p:nvGraphicFramePr>
        <p:xfrm>
          <a:off x="1154451" y="988542"/>
          <a:ext cx="6561968" cy="5313406"/>
        </p:xfrm>
        <a:graphic>
          <a:graphicData uri="http://schemas.openxmlformats.org/drawingml/2006/table">
            <a:tbl>
              <a:tblPr firstRow="1" bandRow="1">
                <a:tableStyleId>{5940675A-B579-460E-94D1-54222C63F5DA}</a:tableStyleId>
              </a:tblPr>
              <a:tblGrid>
                <a:gridCol w="2987414"/>
                <a:gridCol w="3574554"/>
              </a:tblGrid>
              <a:tr h="1405310">
                <a:tc>
                  <a:txBody>
                    <a:bodyPr/>
                    <a:lstStyle/>
                    <a:p>
                      <a:r>
                        <a:rPr lang="en-GB" sz="2000" dirty="0" smtClean="0">
                          <a:latin typeface="Arial" panose="020B0604020202020204" pitchFamily="34" charset="0"/>
                          <a:cs typeface="Arial" panose="020B0604020202020204" pitchFamily="34" charset="0"/>
                        </a:rPr>
                        <a:t>1</a:t>
                      </a:r>
                      <a:endParaRPr lang="en-GB" sz="2000" dirty="0">
                        <a:latin typeface="Arial" panose="020B0604020202020204" pitchFamily="34" charset="0"/>
                        <a:cs typeface="Arial" panose="020B0604020202020204" pitchFamily="34" charset="0"/>
                      </a:endParaRPr>
                    </a:p>
                  </a:txBody>
                  <a:tcPr anchor="ctr"/>
                </a:tc>
                <a:tc>
                  <a:txBody>
                    <a:bodyPr/>
                    <a:lstStyle/>
                    <a:p>
                      <a:r>
                        <a:rPr lang="en-GB" sz="2000" dirty="0" smtClean="0">
                          <a:latin typeface="Arial" panose="020B0604020202020204" pitchFamily="34" charset="0"/>
                          <a:cs typeface="Arial" panose="020B0604020202020204" pitchFamily="34" charset="0"/>
                        </a:rPr>
                        <a:t>¿</a:t>
                      </a:r>
                      <a:r>
                        <a:rPr lang="en-GB" sz="2000" dirty="0" err="1" smtClean="0">
                          <a:latin typeface="Arial" panose="020B0604020202020204" pitchFamily="34" charset="0"/>
                          <a:cs typeface="Arial" panose="020B0604020202020204" pitchFamily="34" charset="0"/>
                        </a:rPr>
                        <a:t>Cuántas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manzanas</a:t>
                      </a:r>
                      <a:r>
                        <a:rPr lang="en-GB" sz="2000" dirty="0" smtClean="0">
                          <a:latin typeface="Arial" panose="020B0604020202020204" pitchFamily="34" charset="0"/>
                          <a:cs typeface="Arial" panose="020B0604020202020204" pitchFamily="34" charset="0"/>
                        </a:rPr>
                        <a:t> hay?</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Hay _______ </a:t>
                      </a:r>
                      <a:r>
                        <a:rPr lang="en-GB" sz="2000" dirty="0" err="1" smtClean="0">
                          <a:latin typeface="Arial" panose="020B0604020202020204" pitchFamily="34" charset="0"/>
                          <a:cs typeface="Arial" panose="020B0604020202020204" pitchFamily="34" charset="0"/>
                        </a:rPr>
                        <a:t>manzanas</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nchor="ctr"/>
                </a:tc>
              </a:tr>
              <a:tr h="1077527">
                <a:tc>
                  <a:txBody>
                    <a:bodyPr/>
                    <a:lstStyle/>
                    <a:p>
                      <a:r>
                        <a:rPr lang="en-GB" sz="2000" dirty="0" smtClean="0">
                          <a:latin typeface="Arial" panose="020B0604020202020204" pitchFamily="34" charset="0"/>
                          <a:cs typeface="Arial" panose="020B0604020202020204" pitchFamily="34" charset="0"/>
                        </a:rPr>
                        <a:t>2</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t>
                      </a:r>
                      <a:r>
                        <a:rPr lang="en-GB" sz="2000" dirty="0" err="1" smtClean="0">
                          <a:latin typeface="Arial" panose="020B0604020202020204" pitchFamily="34" charset="0"/>
                          <a:cs typeface="Arial" panose="020B0604020202020204" pitchFamily="34" charset="0"/>
                        </a:rPr>
                        <a:t>Cuántas</a:t>
                      </a:r>
                      <a:r>
                        <a:rPr lang="en-GB" sz="2000" dirty="0" smtClean="0">
                          <a:latin typeface="Arial" panose="020B0604020202020204" pitchFamily="34" charset="0"/>
                          <a:cs typeface="Arial" panose="020B0604020202020204" pitchFamily="34" charset="0"/>
                        </a:rPr>
                        <a:t> _________hay?</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Hay _______  _________.</a:t>
                      </a:r>
                    </a:p>
                  </a:txBody>
                  <a:tcPr anchor="ctr"/>
                </a:tc>
              </a:tr>
              <a:tr h="1229063">
                <a:tc>
                  <a:txBody>
                    <a:bodyPr/>
                    <a:lstStyle/>
                    <a:p>
                      <a:r>
                        <a:rPr lang="en-GB" sz="2000" dirty="0" smtClean="0">
                          <a:latin typeface="Arial" panose="020B0604020202020204" pitchFamily="34" charset="0"/>
                          <a:cs typeface="Arial" panose="020B0604020202020204" pitchFamily="34" charset="0"/>
                        </a:rPr>
                        <a:t>3</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t>
                      </a:r>
                      <a:r>
                        <a:rPr lang="en-GB" sz="2000" dirty="0" err="1" smtClean="0">
                          <a:latin typeface="Arial" panose="020B0604020202020204" pitchFamily="34" charset="0"/>
                          <a:cs typeface="Arial" panose="020B0604020202020204" pitchFamily="34" charset="0"/>
                        </a:rPr>
                        <a:t>Cuántas</a:t>
                      </a:r>
                      <a:r>
                        <a:rPr lang="en-GB" sz="2000" dirty="0" smtClean="0">
                          <a:latin typeface="Arial" panose="020B0604020202020204" pitchFamily="34" charset="0"/>
                          <a:cs typeface="Arial" panose="020B0604020202020204" pitchFamily="34" charset="0"/>
                        </a:rPr>
                        <a:t> _________hay?</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______ _______  _________.</a:t>
                      </a:r>
                    </a:p>
                  </a:txBody>
                  <a:tcPr anchor="ctr"/>
                </a:tc>
              </a:tr>
              <a:tr h="1601506">
                <a:tc>
                  <a:txBody>
                    <a:bodyPr/>
                    <a:lstStyle/>
                    <a:p>
                      <a:r>
                        <a:rPr lang="en-GB" sz="2000" dirty="0" smtClean="0">
                          <a:latin typeface="Arial" panose="020B0604020202020204" pitchFamily="34" charset="0"/>
                          <a:cs typeface="Arial" panose="020B0604020202020204" pitchFamily="34" charset="0"/>
                        </a:rPr>
                        <a:t>4</a:t>
                      </a:r>
                      <a:endParaRPr lang="en-GB" sz="2000" dirty="0">
                        <a:latin typeface="Arial" panose="020B0604020202020204" pitchFamily="34" charset="0"/>
                        <a:cs typeface="Arial" panose="020B0604020202020204" pitchFamily="34" charset="0"/>
                      </a:endParaRPr>
                    </a:p>
                  </a:txBody>
                  <a:tcPr anchor="ctr"/>
                </a:tc>
                <a:tc>
                  <a:txBody>
                    <a:bodyPr/>
                    <a:lstStyle/>
                    <a:p>
                      <a:r>
                        <a:rPr lang="en-GB" sz="2000" dirty="0" smtClean="0">
                          <a:latin typeface="Arial" panose="020B0604020202020204" pitchFamily="34" charset="0"/>
                          <a:cs typeface="Arial" panose="020B0604020202020204" pitchFamily="34" charset="0"/>
                        </a:rPr>
                        <a:t>¿______ _____________ ____?</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_______ _______ ______________.</a:t>
                      </a:r>
                      <a:endParaRPr lang="en-GB" sz="2000" dirty="0">
                        <a:latin typeface="Arial" panose="020B0604020202020204" pitchFamily="34" charset="0"/>
                        <a:cs typeface="Arial" panose="020B0604020202020204" pitchFamily="34" charset="0"/>
                      </a:endParaRPr>
                    </a:p>
                  </a:txBody>
                  <a:tcPr anchor="ctr"/>
                </a:tc>
              </a:tr>
            </a:tbl>
          </a:graphicData>
        </a:graphic>
      </p:graphicFrame>
      <p:sp>
        <p:nvSpPr>
          <p:cNvPr id="3" name="Text Box 4"/>
          <p:cNvSpPr txBox="1">
            <a:spLocks noChangeArrowheads="1"/>
          </p:cNvSpPr>
          <p:nvPr/>
        </p:nvSpPr>
        <p:spPr bwMode="auto">
          <a:xfrm>
            <a:off x="130229" y="244716"/>
            <a:ext cx="67401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sz="2800" dirty="0" smtClean="0">
                <a:latin typeface="Arial" panose="020B0604020202020204" pitchFamily="34" charset="0"/>
                <a:cs typeface="Arial" panose="020B0604020202020204" pitchFamily="34" charset="0"/>
              </a:rPr>
              <a:t>La </a:t>
            </a:r>
            <a:r>
              <a:rPr lang="en-GB" sz="2800" dirty="0" err="1" smtClean="0">
                <a:latin typeface="Arial" panose="020B0604020202020204" pitchFamily="34" charset="0"/>
                <a:cs typeface="Arial" panose="020B0604020202020204" pitchFamily="34" charset="0"/>
              </a:rPr>
              <a:t>fruta</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18" name="TextBox 17"/>
          <p:cNvSpPr txBox="1"/>
          <p:nvPr/>
        </p:nvSpPr>
        <p:spPr>
          <a:xfrm>
            <a:off x="4835099" y="1603860"/>
            <a:ext cx="1152128" cy="461665"/>
          </a:xfrm>
          <a:prstGeom prst="rect">
            <a:avLst/>
          </a:prstGeom>
          <a:noFill/>
        </p:spPr>
        <p:txBody>
          <a:bodyPr wrap="square" rtlCol="0">
            <a:spAutoFit/>
          </a:bodyPr>
          <a:lstStyle/>
          <a:p>
            <a:r>
              <a:rPr lang="en-GB" sz="2400" b="1" i="1" dirty="0" err="1" smtClean="0"/>
              <a:t>tres</a:t>
            </a:r>
            <a:endParaRPr lang="en-GB" sz="2400" b="1" i="1" dirty="0"/>
          </a:p>
        </p:txBody>
      </p:sp>
      <p:pic>
        <p:nvPicPr>
          <p:cNvPr id="19" name="Picture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9027" y="1260379"/>
            <a:ext cx="793034" cy="880212"/>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2061" y="1260379"/>
            <a:ext cx="793034" cy="880212"/>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095" y="1260379"/>
            <a:ext cx="793034" cy="880212"/>
          </a:xfrm>
          <a:prstGeom prst="rect">
            <a:avLst/>
          </a:prstGeom>
        </p:spPr>
      </p:pic>
      <p:pic>
        <p:nvPicPr>
          <p:cNvPr id="22" name="Picture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9027" y="2498695"/>
            <a:ext cx="793034" cy="880212"/>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2061" y="2498695"/>
            <a:ext cx="793034" cy="880212"/>
          </a:xfrm>
          <a:prstGeom prst="rect">
            <a:avLst/>
          </a:prstGeom>
        </p:spPr>
      </p:pic>
      <p:pic>
        <p:nvPicPr>
          <p:cNvPr id="24"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9027" y="3717579"/>
            <a:ext cx="793034" cy="880212"/>
          </a:xfrm>
          <a:prstGeom prst="rect">
            <a:avLst/>
          </a:prstGeom>
        </p:spPr>
      </p:pic>
      <p:pic>
        <p:nvPicPr>
          <p:cNvPr id="25" name="Picture 2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5544" y="3516068"/>
            <a:ext cx="793034" cy="880212"/>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2061" y="3717579"/>
            <a:ext cx="793034" cy="880212"/>
          </a:xfrm>
          <a:prstGeom prst="rect">
            <a:avLst/>
          </a:prstGeom>
        </p:spPr>
      </p:pic>
      <p:pic>
        <p:nvPicPr>
          <p:cNvPr id="27" name="Pictur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4553" y="3516068"/>
            <a:ext cx="793034" cy="880212"/>
          </a:xfrm>
          <a:prstGeom prst="rect">
            <a:avLst/>
          </a:prstGeom>
        </p:spPr>
      </p:pic>
      <p:pic>
        <p:nvPicPr>
          <p:cNvPr id="28" name="Picture 2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1070" y="3717579"/>
            <a:ext cx="793034" cy="880212"/>
          </a:xfrm>
          <a:prstGeom prst="rect">
            <a:avLst/>
          </a:prstGeom>
        </p:spPr>
      </p:pic>
      <p:pic>
        <p:nvPicPr>
          <p:cNvPr id="29" name="Picture 2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4137" y="4799302"/>
            <a:ext cx="793034" cy="880212"/>
          </a:xfrm>
          <a:prstGeom prst="rect">
            <a:avLst/>
          </a:prstGeom>
        </p:spPr>
      </p:pic>
      <p:pic>
        <p:nvPicPr>
          <p:cNvPr id="30" name="Picture 2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9027" y="5376569"/>
            <a:ext cx="793034" cy="880212"/>
          </a:xfrm>
          <a:prstGeom prst="rect">
            <a:avLst/>
          </a:prstGeom>
        </p:spPr>
      </p:pic>
      <p:pic>
        <p:nvPicPr>
          <p:cNvPr id="31" name="Picture 3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0239" y="4734952"/>
            <a:ext cx="793034" cy="880212"/>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150" y="5313251"/>
            <a:ext cx="793034" cy="880212"/>
          </a:xfrm>
          <a:prstGeom prst="rect">
            <a:avLst/>
          </a:prstGeom>
        </p:spPr>
      </p:pic>
      <p:pic>
        <p:nvPicPr>
          <p:cNvPr id="33" name="Picture 3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7362" y="4943333"/>
            <a:ext cx="793034" cy="880212"/>
          </a:xfrm>
          <a:prstGeom prst="rect">
            <a:avLst/>
          </a:prstGeom>
        </p:spPr>
      </p:pic>
      <p:pic>
        <p:nvPicPr>
          <p:cNvPr id="34" name="Picture 3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8237" y="4704738"/>
            <a:ext cx="793034" cy="880212"/>
          </a:xfrm>
          <a:prstGeom prst="rect">
            <a:avLst/>
          </a:prstGeom>
        </p:spPr>
      </p:pic>
      <p:pic>
        <p:nvPicPr>
          <p:cNvPr id="35" name="Picture 3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3583" y="5315043"/>
            <a:ext cx="793034" cy="880212"/>
          </a:xfrm>
          <a:prstGeom prst="rect">
            <a:avLst/>
          </a:prstGeom>
        </p:spPr>
      </p:pic>
    </p:spTree>
    <p:extLst>
      <p:ext uri="{BB962C8B-B14F-4D97-AF65-F5344CB8AC3E}">
        <p14:creationId xmlns:p14="http://schemas.microsoft.com/office/powerpoint/2010/main" val="20468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9049" y="185352"/>
            <a:ext cx="7583545" cy="6404590"/>
          </a:xfrm>
          <a:prstGeom prst="rect">
            <a:avLst/>
          </a:prstGeom>
        </p:spPr>
      </p:pic>
    </p:spTree>
    <p:extLst>
      <p:ext uri="{BB962C8B-B14F-4D97-AF65-F5344CB8AC3E}">
        <p14:creationId xmlns:p14="http://schemas.microsoft.com/office/powerpoint/2010/main" val="4217607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7" y="284176"/>
            <a:ext cx="8347352" cy="1508760"/>
          </a:xfrm>
        </p:spPr>
        <p:txBody>
          <a:bodyPr>
            <a:normAutofit/>
          </a:bodyPr>
          <a:lstStyle/>
          <a:p>
            <a:r>
              <a:rPr lang="en-GB" sz="4400" cap="none" dirty="0" smtClean="0">
                <a:latin typeface="Rockwell" panose="02060603020205020403" pitchFamily="18" charset="0"/>
              </a:rPr>
              <a:t>The KS2 programme of study</a:t>
            </a:r>
            <a:endParaRPr lang="en-GB" sz="4400" cap="none" dirty="0">
              <a:latin typeface="Rockwell" panose="02060603020205020403" pitchFamily="18" charset="0"/>
            </a:endParaRPr>
          </a:p>
        </p:txBody>
      </p:sp>
      <p:sp>
        <p:nvSpPr>
          <p:cNvPr id="4" name="Content Placeholder 3"/>
          <p:cNvSpPr>
            <a:spLocks noGrp="1"/>
          </p:cNvSpPr>
          <p:nvPr>
            <p:ph idx="1"/>
          </p:nvPr>
        </p:nvSpPr>
        <p:spPr>
          <a:xfrm>
            <a:off x="685019" y="2011680"/>
            <a:ext cx="7772400" cy="3026470"/>
          </a:xfrm>
          <a:prstGeom prst="rect">
            <a:avLst/>
          </a:prstGeom>
        </p:spPr>
        <p:txBody>
          <a:bodyPr>
            <a:spAutoFit/>
          </a:bodyPr>
          <a:lstStyle/>
          <a:p>
            <a:pPr marL="171450" indent="-171450">
              <a:buFont typeface="Wingdings" pitchFamily="2" charset="2"/>
              <a:buChar char="§"/>
            </a:pPr>
            <a:r>
              <a:rPr lang="en-GB" sz="3200" dirty="0">
                <a:latin typeface="Arial" panose="020B0604020202020204" pitchFamily="34" charset="0"/>
                <a:cs typeface="Arial" panose="020B0604020202020204" pitchFamily="34" charset="0"/>
              </a:rPr>
              <a:t> </a:t>
            </a:r>
            <a:r>
              <a:rPr lang="en-GB" sz="3200" b="1" dirty="0" smtClean="0">
                <a:latin typeface="Arial" panose="020B0604020202020204" pitchFamily="34" charset="0"/>
                <a:cs typeface="Arial" panose="020B0604020202020204" pitchFamily="34" charset="0"/>
              </a:rPr>
              <a:t>Ask</a:t>
            </a:r>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 </a:t>
            </a:r>
            <a:r>
              <a:rPr lang="en-GB" sz="3200" b="1" dirty="0">
                <a:latin typeface="Arial" panose="020B0604020202020204" pitchFamily="34" charset="0"/>
                <a:cs typeface="Arial" panose="020B0604020202020204" pitchFamily="34" charset="0"/>
              </a:rPr>
              <a:t>answer</a:t>
            </a: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questions</a:t>
            </a:r>
          </a:p>
          <a:p>
            <a:pPr marL="171450" indent="-171450">
              <a:buFont typeface="Wingdings" pitchFamily="2" charset="2"/>
              <a:buChar char="§"/>
            </a:pPr>
            <a:r>
              <a:rPr lang="en-GB" sz="3200" dirty="0" smtClean="0">
                <a:latin typeface="Arial" panose="020B0604020202020204" pitchFamily="34" charset="0"/>
                <a:cs typeface="Arial" panose="020B0604020202020204" pitchFamily="34" charset="0"/>
              </a:rPr>
              <a:t> Express </a:t>
            </a:r>
            <a:r>
              <a:rPr lang="en-GB" sz="3200" b="1" dirty="0" smtClean="0">
                <a:latin typeface="Arial" panose="020B0604020202020204" pitchFamily="34" charset="0"/>
                <a:cs typeface="Arial" panose="020B0604020202020204" pitchFamily="34" charset="0"/>
              </a:rPr>
              <a:t>opinions</a:t>
            </a:r>
            <a:endParaRPr lang="en-GB" sz="3200" dirty="0" smtClean="0">
              <a:latin typeface="Arial" panose="020B0604020202020204" pitchFamily="34" charset="0"/>
              <a:cs typeface="Arial" panose="020B0604020202020204" pitchFamily="34" charset="0"/>
            </a:endParaRPr>
          </a:p>
          <a:p>
            <a:pPr marL="171450" indent="-171450">
              <a:buFont typeface="Wingdings" pitchFamily="2" charset="2"/>
              <a:buChar char="§"/>
            </a:pPr>
            <a:r>
              <a:rPr lang="en-GB" sz="3200" b="1" dirty="0">
                <a:latin typeface="Arial" panose="020B0604020202020204" pitchFamily="34" charset="0"/>
                <a:cs typeface="Arial" panose="020B0604020202020204" pitchFamily="34" charset="0"/>
              </a:rPr>
              <a:t> </a:t>
            </a:r>
            <a:r>
              <a:rPr lang="en-GB" sz="3200" b="1" dirty="0" smtClean="0">
                <a:latin typeface="Arial" panose="020B0604020202020204" pitchFamily="34" charset="0"/>
                <a:cs typeface="Arial" panose="020B0604020202020204" pitchFamily="34" charset="0"/>
              </a:rPr>
              <a:t>Ask </a:t>
            </a:r>
            <a:r>
              <a:rPr lang="en-GB" sz="3200" b="1" dirty="0">
                <a:latin typeface="Arial" panose="020B0604020202020204" pitchFamily="34" charset="0"/>
                <a:cs typeface="Arial" panose="020B0604020202020204" pitchFamily="34" charset="0"/>
              </a:rPr>
              <a:t>for clarification </a:t>
            </a:r>
            <a:r>
              <a:rPr lang="en-GB" sz="3200" dirty="0">
                <a:latin typeface="Arial" panose="020B0604020202020204" pitchFamily="34" charset="0"/>
                <a:cs typeface="Arial" panose="020B0604020202020204" pitchFamily="34" charset="0"/>
              </a:rPr>
              <a:t>and </a:t>
            </a:r>
            <a:r>
              <a:rPr lang="en-GB" sz="3200" dirty="0" smtClean="0">
                <a:latin typeface="Arial" panose="020B0604020202020204" pitchFamily="34" charset="0"/>
                <a:cs typeface="Arial" panose="020B0604020202020204" pitchFamily="34" charset="0"/>
              </a:rPr>
              <a:t>help</a:t>
            </a:r>
          </a:p>
          <a:p>
            <a:pPr marL="171450" indent="-171450">
              <a:buFont typeface="Wingdings" pitchFamily="2" charset="2"/>
              <a:buChar char="§"/>
            </a:pP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Speak </a:t>
            </a:r>
            <a:r>
              <a:rPr lang="en-GB" sz="3200" dirty="0">
                <a:latin typeface="Arial" panose="020B0604020202020204" pitchFamily="34" charset="0"/>
                <a:cs typeface="Arial" panose="020B0604020202020204" pitchFamily="34" charset="0"/>
              </a:rPr>
              <a:t>in </a:t>
            </a:r>
            <a:r>
              <a:rPr lang="en-GB" sz="3200" b="1" dirty="0" smtClean="0">
                <a:latin typeface="Arial" panose="020B0604020202020204" pitchFamily="34" charset="0"/>
                <a:cs typeface="Arial" panose="020B0604020202020204" pitchFamily="34" charset="0"/>
              </a:rPr>
              <a:t>sentences</a:t>
            </a:r>
            <a:endParaRPr lang="en-GB" sz="3200" dirty="0" smtClean="0">
              <a:latin typeface="Arial" panose="020B0604020202020204" pitchFamily="34" charset="0"/>
              <a:cs typeface="Arial" panose="020B0604020202020204" pitchFamily="34" charset="0"/>
            </a:endParaRPr>
          </a:p>
          <a:p>
            <a:pPr marL="171450" indent="-171450">
              <a:buFont typeface="Wingdings" pitchFamily="2" charset="2"/>
              <a:buChar char="§"/>
            </a:pPr>
            <a:r>
              <a:rPr lang="en-GB" sz="3200" b="1" dirty="0">
                <a:latin typeface="Arial" panose="020B0604020202020204" pitchFamily="34" charset="0"/>
                <a:cs typeface="Arial" panose="020B0604020202020204" pitchFamily="34" charset="0"/>
              </a:rPr>
              <a:t> </a:t>
            </a:r>
            <a:r>
              <a:rPr lang="en-GB" sz="3200" b="1" dirty="0" smtClean="0">
                <a:latin typeface="Arial" panose="020B0604020202020204" pitchFamily="34" charset="0"/>
                <a:cs typeface="Arial" panose="020B0604020202020204" pitchFamily="34" charset="0"/>
              </a:rPr>
              <a:t>Describe</a:t>
            </a:r>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people, places, things</a:t>
            </a:r>
            <a:endParaRPr lang="en-GB" sz="3200" b="1" dirty="0">
              <a:latin typeface="Rockwell" panose="02060603020205020403"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154" r="11353"/>
          <a:stretch/>
        </p:blipFill>
        <p:spPr>
          <a:xfrm>
            <a:off x="2855242" y="5077357"/>
            <a:ext cx="2665025" cy="1577975"/>
          </a:xfrm>
          <a:prstGeom prst="rect">
            <a:avLst/>
          </a:prstGeom>
        </p:spPr>
      </p:pic>
    </p:spTree>
    <p:extLst>
      <p:ext uri="{BB962C8B-B14F-4D97-AF65-F5344CB8AC3E}">
        <p14:creationId xmlns:p14="http://schemas.microsoft.com/office/powerpoint/2010/main" val="1797193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40642" y="1193836"/>
            <a:ext cx="7724176" cy="4968552"/>
            <a:chOff x="-541100" y="2421420"/>
            <a:chExt cx="7724176" cy="496855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0" y="2421420"/>
              <a:ext cx="7724176" cy="496855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2" y="2555776"/>
              <a:ext cx="717880" cy="7059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76" y="2480706"/>
              <a:ext cx="726348" cy="85605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1660" y="2594665"/>
              <a:ext cx="799968" cy="693306"/>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3961" y="2684898"/>
              <a:ext cx="873092" cy="447668"/>
            </a:xfrm>
            <a:prstGeom prst="rect">
              <a:avLst/>
            </a:prstGeom>
          </p:spPr>
        </p:pic>
        <p:pic>
          <p:nvPicPr>
            <p:cNvPr id="8" name="Picture 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7071" y="2602689"/>
              <a:ext cx="843436" cy="557701"/>
            </a:xfrm>
            <a:prstGeom prst="rect">
              <a:avLst/>
            </a:prstGeom>
          </p:spPr>
        </p:pic>
        <p:pic>
          <p:nvPicPr>
            <p:cNvPr id="9" name="Picture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8010" y="2740290"/>
              <a:ext cx="835037" cy="402055"/>
            </a:xfrm>
            <a:prstGeom prst="rect">
              <a:avLst/>
            </a:prstGeom>
          </p:spPr>
        </p:pic>
        <p:pic>
          <p:nvPicPr>
            <p:cNvPr id="10" name="Picture 9" descr="http://t0.gstatic.com/images?q=tbn:ANd9GcTwKGBDxe03YHsRYGivJ9BmxC7rrOC2pBoLZsUkOnFpvZ2snJIT"/>
            <p:cNvPicPr/>
            <p:nvPr/>
          </p:nvPicPr>
          <p:blipFill>
            <a:blip r:embed="rId9" cstate="print">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6281347" y="2659558"/>
              <a:ext cx="901729" cy="543835"/>
            </a:xfrm>
            <a:prstGeom prst="rect">
              <a:avLst/>
            </a:prstGeom>
            <a:noFill/>
            <a:ln>
              <a:noFill/>
            </a:ln>
          </p:spPr>
        </p:pic>
      </p:grpSp>
      <p:sp>
        <p:nvSpPr>
          <p:cNvPr id="11" name="Rectangle 6"/>
          <p:cNvSpPr>
            <a:spLocks noChangeArrowheads="1"/>
          </p:cNvSpPr>
          <p:nvPr/>
        </p:nvSpPr>
        <p:spPr bwMode="auto">
          <a:xfrm>
            <a:off x="-21760" y="-10223"/>
            <a:ext cx="68305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343400" algn="l"/>
              </a:tabLst>
              <a:defRPr>
                <a:solidFill>
                  <a:schemeClr val="tx1"/>
                </a:solidFill>
                <a:latin typeface="Arial" panose="020B0604020202020204" pitchFamily="34" charset="0"/>
              </a:defRPr>
            </a:lvl1pPr>
            <a:lvl2pPr>
              <a:tabLst>
                <a:tab pos="4343400" algn="l"/>
              </a:tabLst>
              <a:defRPr>
                <a:solidFill>
                  <a:schemeClr val="tx1"/>
                </a:solidFill>
                <a:latin typeface="Arial" panose="020B0604020202020204" pitchFamily="34" charset="0"/>
              </a:defRPr>
            </a:lvl2pPr>
            <a:lvl3pPr>
              <a:tabLst>
                <a:tab pos="4343400" algn="l"/>
              </a:tabLst>
              <a:defRPr>
                <a:solidFill>
                  <a:schemeClr val="tx1"/>
                </a:solidFill>
                <a:latin typeface="Arial" panose="020B0604020202020204" pitchFamily="34" charset="0"/>
              </a:defRPr>
            </a:lvl3pPr>
            <a:lvl4pPr>
              <a:tabLst>
                <a:tab pos="4343400" algn="l"/>
              </a:tabLst>
              <a:defRPr>
                <a:solidFill>
                  <a:schemeClr val="tx1"/>
                </a:solidFill>
                <a:latin typeface="Arial" panose="020B0604020202020204" pitchFamily="34" charset="0"/>
              </a:defRPr>
            </a:lvl4pPr>
            <a:lvl5pPr>
              <a:tabLst>
                <a:tab pos="4343400" algn="l"/>
              </a:tabLst>
              <a:defRPr>
                <a:solidFill>
                  <a:schemeClr val="tx1"/>
                </a:solidFill>
                <a:latin typeface="Arial" panose="020B0604020202020204" pitchFamily="34" charset="0"/>
              </a:defRPr>
            </a:lvl5pPr>
            <a:lvl6pPr eaLnBrk="0" fontAlgn="base" hangingPunct="0">
              <a:spcBef>
                <a:spcPct val="0"/>
              </a:spcBef>
              <a:spcAft>
                <a:spcPct val="0"/>
              </a:spcAft>
              <a:tabLst>
                <a:tab pos="4343400" algn="l"/>
              </a:tabLst>
              <a:defRPr>
                <a:solidFill>
                  <a:schemeClr val="tx1"/>
                </a:solidFill>
                <a:latin typeface="Arial" panose="020B0604020202020204" pitchFamily="34" charset="0"/>
              </a:defRPr>
            </a:lvl6pPr>
            <a:lvl7pPr eaLnBrk="0" fontAlgn="base" hangingPunct="0">
              <a:spcBef>
                <a:spcPct val="0"/>
              </a:spcBef>
              <a:spcAft>
                <a:spcPct val="0"/>
              </a:spcAft>
              <a:tabLst>
                <a:tab pos="4343400" algn="l"/>
              </a:tabLst>
              <a:defRPr>
                <a:solidFill>
                  <a:schemeClr val="tx1"/>
                </a:solidFill>
                <a:latin typeface="Arial" panose="020B0604020202020204" pitchFamily="34" charset="0"/>
              </a:defRPr>
            </a:lvl7pPr>
            <a:lvl8pPr eaLnBrk="0" fontAlgn="base" hangingPunct="0">
              <a:spcBef>
                <a:spcPct val="0"/>
              </a:spcBef>
              <a:spcAft>
                <a:spcPct val="0"/>
              </a:spcAft>
              <a:tabLst>
                <a:tab pos="4343400" algn="l"/>
              </a:tabLst>
              <a:defRPr>
                <a:solidFill>
                  <a:schemeClr val="tx1"/>
                </a:solidFill>
                <a:latin typeface="Arial" panose="020B0604020202020204" pitchFamily="34" charset="0"/>
              </a:defRPr>
            </a:lvl8pPr>
            <a:lvl9pPr eaLnBrk="0" fontAlgn="base" hangingPunct="0">
              <a:spcBef>
                <a:spcPct val="0"/>
              </a:spcBef>
              <a:spcAft>
                <a:spcPct val="0"/>
              </a:spcAft>
              <a:tabLst>
                <a:tab pos="4343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343400" algn="l"/>
              </a:tabLst>
            </a:pPr>
            <a:r>
              <a:rPr kumimoji="0" lang="es-ES" altLang="en-US" sz="2400" b="1" i="0"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¿Qué comes?</a:t>
            </a:r>
            <a:endParaRPr kumimoji="0" lang="en-GB" altLang="en-US" sz="2400" b="1" i="0" strike="noStrike" cap="none" normalizeH="0" baseline="0" dirty="0" smtClean="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3400" algn="l"/>
              </a:tabLst>
            </a:pPr>
            <a:r>
              <a:rPr kumimoji="0" lang="en-GB" altLang="en-US" b="0" i="0"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Hide the grid from your partner.  Both of you draw five</a:t>
            </a:r>
            <a:r>
              <a:rPr kumimoji="0" lang="en-GB" altLang="en-US" b="0" i="0" strike="noStrike" cap="none" normalizeH="0" dirty="0" smtClean="0">
                <a:ln>
                  <a:noFill/>
                </a:ln>
                <a:solidFill>
                  <a:schemeClr val="tx1"/>
                </a:solidFill>
                <a:effectLst/>
                <a:ea typeface="Times New Roman" panose="02020603050405020304" pitchFamily="18" charset="0"/>
                <a:cs typeface="Arial" panose="020B0604020202020204" pitchFamily="34" charset="0"/>
              </a:rPr>
              <a:t> </a:t>
            </a:r>
            <a:r>
              <a:rPr kumimoji="0" lang="en-GB" altLang="en-US" b="0" i="0" strike="noStrike" cap="none" normalizeH="0" dirty="0" smtClean="0">
                <a:ln>
                  <a:noFill/>
                </a:ln>
                <a:solidFill>
                  <a:schemeClr val="tx1"/>
                </a:solidFill>
                <a:effectLst/>
                <a:ea typeface="Times New Roman" panose="02020603050405020304" pitchFamily="18" charset="0"/>
                <a:cs typeface="Arial" panose="020B0604020202020204" pitchFamily="34" charset="0"/>
              </a:rPr>
              <a:t>battleships</a:t>
            </a:r>
            <a:r>
              <a:rPr lang="en-GB" altLang="en-US" dirty="0" smtClean="0">
                <a:ea typeface="Times New Roman" panose="02020603050405020304" pitchFamily="18" charset="0"/>
                <a:cs typeface="Arial" panose="020B0604020202020204" pitchFamily="34" charset="0"/>
              </a:rPr>
              <a:t>.  Play the game by saying how often you eat / drink the items shown.</a:t>
            </a:r>
            <a:endParaRPr kumimoji="0" lang="en-GB" altLang="en-US" b="0" i="0" strike="noStrike" cap="none" normalizeH="0" baseline="0" dirty="0" smtClean="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3400" algn="l"/>
              </a:tabLst>
            </a:pPr>
            <a:endParaRPr kumimoji="0" lang="en-GB" altLang="en-US" sz="1800" b="0" i="0" strike="noStrike" cap="none" normalizeH="0" baseline="0" dirty="0" smtClean="0">
              <a:ln>
                <a:noFill/>
              </a:ln>
              <a:solidFill>
                <a:schemeClr val="tx1"/>
              </a:solidFill>
              <a:effectLst/>
            </a:endParaRPr>
          </a:p>
        </p:txBody>
      </p:sp>
      <p:sp>
        <p:nvSpPr>
          <p:cNvPr id="12" name="Rectangle 11"/>
          <p:cNvSpPr/>
          <p:nvPr/>
        </p:nvSpPr>
        <p:spPr>
          <a:xfrm>
            <a:off x="0" y="6162388"/>
            <a:ext cx="3429000" cy="738664"/>
          </a:xfrm>
          <a:prstGeom prst="rect">
            <a:avLst/>
          </a:prstGeom>
        </p:spPr>
        <p:txBody>
          <a:bodyPr>
            <a:spAutoFit/>
          </a:bodyPr>
          <a:lstStyle/>
          <a:p>
            <a:r>
              <a:rPr lang="en-GB" sz="1400" dirty="0" smtClean="0"/>
              <a:t>Hit! = ¡</a:t>
            </a:r>
            <a:r>
              <a:rPr lang="en-GB" sz="1400" dirty="0" err="1" smtClean="0"/>
              <a:t>Tocado</a:t>
            </a:r>
            <a:r>
              <a:rPr lang="en-GB" sz="1400" dirty="0" smtClean="0"/>
              <a:t>!</a:t>
            </a:r>
            <a:r>
              <a:rPr lang="en-GB" sz="1400" dirty="0"/>
              <a:t/>
            </a:r>
            <a:br>
              <a:rPr lang="en-GB" sz="1400" dirty="0"/>
            </a:br>
            <a:r>
              <a:rPr lang="en-GB" sz="1400" dirty="0" smtClean="0"/>
              <a:t>Miss! = ¡Agua!</a:t>
            </a:r>
            <a:r>
              <a:rPr lang="en-GB" sz="1400" dirty="0"/>
              <a:t/>
            </a:r>
            <a:br>
              <a:rPr lang="en-GB" sz="1400" dirty="0"/>
            </a:br>
            <a:r>
              <a:rPr lang="en-GB" sz="1400" dirty="0" smtClean="0"/>
              <a:t>Sunk! = ¡</a:t>
            </a:r>
            <a:r>
              <a:rPr lang="en-GB" sz="1400" dirty="0" err="1" smtClean="0"/>
              <a:t>Hundido</a:t>
            </a:r>
            <a:r>
              <a:rPr lang="en-GB" sz="1400" dirty="0" smtClean="0"/>
              <a:t>! </a:t>
            </a:r>
            <a:endParaRPr lang="en-GB" sz="1400" dirty="0"/>
          </a:p>
        </p:txBody>
      </p:sp>
      <p:sp>
        <p:nvSpPr>
          <p:cNvPr id="13" name="TextBox 12"/>
          <p:cNvSpPr txBox="1"/>
          <p:nvPr/>
        </p:nvSpPr>
        <p:spPr>
          <a:xfrm>
            <a:off x="7020200" y="-80682"/>
            <a:ext cx="4032448" cy="461665"/>
          </a:xfrm>
          <a:prstGeom prst="rect">
            <a:avLst/>
          </a:prstGeom>
          <a:noFill/>
        </p:spPr>
        <p:txBody>
          <a:bodyPr wrap="square" rtlCol="0">
            <a:spAutoFit/>
          </a:bodyPr>
          <a:lstStyle/>
          <a:p>
            <a:r>
              <a:rPr lang="en-GB" sz="2400" b="1" dirty="0" smtClean="0"/>
              <a:t>Los </a:t>
            </a:r>
            <a:r>
              <a:rPr lang="en-GB" sz="2400" b="1" dirty="0" err="1" smtClean="0"/>
              <a:t>submarinos</a:t>
            </a:r>
            <a:endParaRPr lang="en-GB" sz="2400" b="1" dirty="0"/>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V="1">
            <a:off x="7902226" y="370390"/>
            <a:ext cx="838418" cy="497462"/>
          </a:xfrm>
          <a:prstGeom prst="rect">
            <a:avLst/>
          </a:prstGeom>
        </p:spPr>
      </p:pic>
      <p:sp>
        <p:nvSpPr>
          <p:cNvPr id="15" name="Rounded Rectangle 14"/>
          <p:cNvSpPr/>
          <p:nvPr/>
        </p:nvSpPr>
        <p:spPr>
          <a:xfrm rot="5400000">
            <a:off x="6385321" y="8679879"/>
            <a:ext cx="500063" cy="428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smtClean="0">
                <a:solidFill>
                  <a:schemeClr val="tx1"/>
                </a:solidFill>
                <a:latin typeface="Arial" panose="020B0604020202020204" pitchFamily="34" charset="0"/>
                <a:cs typeface="Arial" panose="020B0604020202020204" pitchFamily="34" charset="0"/>
              </a:rPr>
              <a:t>25</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808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2743888"/>
              </p:ext>
            </p:extLst>
          </p:nvPr>
        </p:nvGraphicFramePr>
        <p:xfrm>
          <a:off x="1422393" y="88448"/>
          <a:ext cx="6120681" cy="6615730"/>
        </p:xfrm>
        <a:graphic>
          <a:graphicData uri="http://schemas.openxmlformats.org/drawingml/2006/table">
            <a:tbl>
              <a:tblPr firstRow="1" bandRow="1">
                <a:tableStyleId>{5940675A-B579-460E-94D1-54222C63F5DA}</a:tableStyleId>
              </a:tblPr>
              <a:tblGrid>
                <a:gridCol w="2040227"/>
                <a:gridCol w="2040227"/>
                <a:gridCol w="2040227"/>
              </a:tblGrid>
              <a:tr h="1323146">
                <a:tc>
                  <a:txBody>
                    <a:bodyPr/>
                    <a:lstStyle/>
                    <a:p>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Pablo</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9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 / 8</a:t>
                      </a:r>
                      <a:endParaRPr lang="en-GB" sz="1400" b="1"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Ricardo</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13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21 / 4</a:t>
                      </a: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r>
                        <a:rPr lang="en-GB" sz="1400" b="1" dirty="0" err="1" smtClean="0">
                          <a:latin typeface="Arial" panose="020B0604020202020204" pitchFamily="34" charset="0"/>
                          <a:cs typeface="Arial" panose="020B0604020202020204" pitchFamily="34" charset="0"/>
                        </a:rPr>
                        <a:t>Tomás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12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12 / 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r>
              <a:tr h="1323146">
                <a:tc>
                  <a:txBody>
                    <a:bodyPr/>
                    <a:lstStyle/>
                    <a:p>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Miguel</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14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3 / 10</a:t>
                      </a:r>
                      <a:endParaRPr lang="en-GB" sz="1400" b="1"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Marco</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15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20 / 11</a:t>
                      </a: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r>
                        <a:rPr lang="en-GB" sz="1400" b="1" dirty="0" err="1" smtClean="0">
                          <a:latin typeface="Arial" panose="020B0604020202020204" pitchFamily="34" charset="0"/>
                          <a:cs typeface="Arial" panose="020B0604020202020204" pitchFamily="34" charset="0"/>
                        </a:rPr>
                        <a:t>María</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12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14 / 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Ana</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10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27 / 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Andrés</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9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10 / 10</a:t>
                      </a:r>
                    </a:p>
                  </a:txBody>
                  <a:tcPr anchor="ctr"/>
                </a:tc>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05" y="209307"/>
            <a:ext cx="565863" cy="552659"/>
          </a:xfrm>
          <a:prstGeom prst="rect">
            <a:avLst/>
          </a:prstGeom>
        </p:spPr>
      </p:pic>
      <p:pic>
        <p:nvPicPr>
          <p:cNvPr id="4" name="Picture 3" descr="C:\Users\Antonio\320,000 Imágenes\Content - 25KV1\Celebrations\Birthday\CANDLE.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025" y="4169747"/>
            <a:ext cx="361047" cy="7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AK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7669" y="1510914"/>
            <a:ext cx="429419" cy="516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MCj041243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853" y="2862142"/>
            <a:ext cx="533243" cy="563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OTBO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4909" y="203379"/>
            <a:ext cx="535163" cy="601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421" y="2797076"/>
            <a:ext cx="392512" cy="64328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40" y="131371"/>
            <a:ext cx="410960" cy="67351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1421" y="5412368"/>
            <a:ext cx="415812" cy="68147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71701" y="1497510"/>
            <a:ext cx="437441" cy="715922"/>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60475" y="4104989"/>
            <a:ext cx="403809" cy="659775"/>
          </a:xfrm>
          <a:prstGeom prst="rect">
            <a:avLst/>
          </a:prstGeom>
        </p:spPr>
      </p:pic>
      <p:pic>
        <p:nvPicPr>
          <p:cNvPr id="13" name="Picture 14" descr="MCj041243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6996" y="4169747"/>
            <a:ext cx="533243" cy="563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OTBO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6758" y="5525672"/>
            <a:ext cx="535163" cy="6015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24819" y="5482896"/>
            <a:ext cx="524436" cy="512199"/>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84706" y="2825636"/>
            <a:ext cx="524436" cy="512199"/>
          </a:xfrm>
          <a:prstGeom prst="rect">
            <a:avLst/>
          </a:prstGeom>
        </p:spPr>
      </p:pic>
      <p:pic>
        <p:nvPicPr>
          <p:cNvPr id="17" name="Picture 16" descr="C:\Users\Antonio\320,000 Imágenes\Content - 25KV1\Celebrations\Birthday\CANDLE.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153" y="1535451"/>
            <a:ext cx="361047" cy="7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445740" y="106657"/>
            <a:ext cx="407773" cy="369332"/>
          </a:xfrm>
          <a:prstGeom prst="rect">
            <a:avLst/>
          </a:prstGeom>
          <a:noFill/>
        </p:spPr>
        <p:txBody>
          <a:bodyPr wrap="square" rtlCol="0">
            <a:spAutoFit/>
          </a:bodyPr>
          <a:lstStyle/>
          <a:p>
            <a:r>
              <a:rPr lang="en-GB" b="1" dirty="0">
                <a:latin typeface="Rockwell" panose="02060603020205020403" pitchFamily="18" charset="0"/>
              </a:rPr>
              <a:t>1</a:t>
            </a:r>
          </a:p>
        </p:txBody>
      </p:sp>
      <p:sp>
        <p:nvSpPr>
          <p:cNvPr id="19" name="TextBox 18"/>
          <p:cNvSpPr txBox="1"/>
          <p:nvPr/>
        </p:nvSpPr>
        <p:spPr>
          <a:xfrm>
            <a:off x="3454039" y="75259"/>
            <a:ext cx="407773" cy="369332"/>
          </a:xfrm>
          <a:prstGeom prst="rect">
            <a:avLst/>
          </a:prstGeom>
          <a:noFill/>
        </p:spPr>
        <p:txBody>
          <a:bodyPr wrap="square" rtlCol="0">
            <a:spAutoFit/>
          </a:bodyPr>
          <a:lstStyle/>
          <a:p>
            <a:r>
              <a:rPr lang="en-GB" b="1" dirty="0" smtClean="0">
                <a:latin typeface="Rockwell" panose="02060603020205020403" pitchFamily="18" charset="0"/>
              </a:rPr>
              <a:t>2</a:t>
            </a:r>
            <a:endParaRPr lang="en-GB" b="1" dirty="0">
              <a:latin typeface="Rockwell" panose="02060603020205020403" pitchFamily="18" charset="0"/>
            </a:endParaRPr>
          </a:p>
        </p:txBody>
      </p:sp>
      <p:sp>
        <p:nvSpPr>
          <p:cNvPr id="20" name="TextBox 19"/>
          <p:cNvSpPr txBox="1"/>
          <p:nvPr/>
        </p:nvSpPr>
        <p:spPr>
          <a:xfrm>
            <a:off x="5487052" y="70019"/>
            <a:ext cx="407773" cy="369332"/>
          </a:xfrm>
          <a:prstGeom prst="rect">
            <a:avLst/>
          </a:prstGeom>
          <a:noFill/>
        </p:spPr>
        <p:txBody>
          <a:bodyPr wrap="square" rtlCol="0">
            <a:spAutoFit/>
          </a:bodyPr>
          <a:lstStyle/>
          <a:p>
            <a:r>
              <a:rPr lang="en-GB" b="1" dirty="0" smtClean="0">
                <a:latin typeface="Rockwell" panose="02060603020205020403" pitchFamily="18" charset="0"/>
              </a:rPr>
              <a:t>3</a:t>
            </a:r>
            <a:endParaRPr lang="en-GB" b="1" dirty="0">
              <a:latin typeface="Rockwell" panose="02060603020205020403" pitchFamily="18" charset="0"/>
            </a:endParaRPr>
          </a:p>
        </p:txBody>
      </p:sp>
      <p:sp>
        <p:nvSpPr>
          <p:cNvPr id="21" name="TextBox 20"/>
          <p:cNvSpPr txBox="1"/>
          <p:nvPr/>
        </p:nvSpPr>
        <p:spPr>
          <a:xfrm>
            <a:off x="1449856" y="1383520"/>
            <a:ext cx="407773" cy="369332"/>
          </a:xfrm>
          <a:prstGeom prst="rect">
            <a:avLst/>
          </a:prstGeom>
          <a:noFill/>
        </p:spPr>
        <p:txBody>
          <a:bodyPr wrap="square" rtlCol="0">
            <a:spAutoFit/>
          </a:bodyPr>
          <a:lstStyle/>
          <a:p>
            <a:r>
              <a:rPr lang="en-GB" b="1" dirty="0" smtClean="0">
                <a:latin typeface="Rockwell" panose="02060603020205020403" pitchFamily="18" charset="0"/>
              </a:rPr>
              <a:t>4</a:t>
            </a:r>
            <a:endParaRPr lang="en-GB" b="1" dirty="0">
              <a:latin typeface="Rockwell" panose="02060603020205020403" pitchFamily="18" charset="0"/>
            </a:endParaRPr>
          </a:p>
        </p:txBody>
      </p:sp>
      <p:sp>
        <p:nvSpPr>
          <p:cNvPr id="22" name="TextBox 21"/>
          <p:cNvSpPr txBox="1"/>
          <p:nvPr/>
        </p:nvSpPr>
        <p:spPr>
          <a:xfrm>
            <a:off x="3454039" y="1376835"/>
            <a:ext cx="358345" cy="369332"/>
          </a:xfrm>
          <a:prstGeom prst="rect">
            <a:avLst/>
          </a:prstGeom>
          <a:noFill/>
        </p:spPr>
        <p:txBody>
          <a:bodyPr wrap="square" rtlCol="0">
            <a:spAutoFit/>
          </a:bodyPr>
          <a:lstStyle/>
          <a:p>
            <a:r>
              <a:rPr lang="en-GB" b="1" dirty="0" smtClean="0">
                <a:latin typeface="Rockwell" panose="02060603020205020403" pitchFamily="18" charset="0"/>
              </a:rPr>
              <a:t>5</a:t>
            </a:r>
            <a:endParaRPr lang="en-GB" b="1" dirty="0">
              <a:latin typeface="Rockwell" panose="02060603020205020403" pitchFamily="18" charset="0"/>
            </a:endParaRPr>
          </a:p>
        </p:txBody>
      </p:sp>
      <p:sp>
        <p:nvSpPr>
          <p:cNvPr id="23" name="TextBox 22"/>
          <p:cNvSpPr txBox="1"/>
          <p:nvPr/>
        </p:nvSpPr>
        <p:spPr>
          <a:xfrm>
            <a:off x="5487052" y="1383520"/>
            <a:ext cx="407773" cy="369332"/>
          </a:xfrm>
          <a:prstGeom prst="rect">
            <a:avLst/>
          </a:prstGeom>
          <a:noFill/>
        </p:spPr>
        <p:txBody>
          <a:bodyPr wrap="square" rtlCol="0">
            <a:spAutoFit/>
          </a:bodyPr>
          <a:lstStyle/>
          <a:p>
            <a:r>
              <a:rPr lang="en-GB" b="1" dirty="0" smtClean="0">
                <a:latin typeface="Rockwell" panose="02060603020205020403" pitchFamily="18" charset="0"/>
              </a:rPr>
              <a:t>6</a:t>
            </a:r>
            <a:endParaRPr lang="en-GB" b="1" dirty="0">
              <a:latin typeface="Rockwell" panose="02060603020205020403" pitchFamily="18" charset="0"/>
            </a:endParaRPr>
          </a:p>
        </p:txBody>
      </p:sp>
      <p:sp>
        <p:nvSpPr>
          <p:cNvPr id="24" name="TextBox 23"/>
          <p:cNvSpPr txBox="1"/>
          <p:nvPr/>
        </p:nvSpPr>
        <p:spPr>
          <a:xfrm>
            <a:off x="1425141" y="2705702"/>
            <a:ext cx="407773" cy="369332"/>
          </a:xfrm>
          <a:prstGeom prst="rect">
            <a:avLst/>
          </a:prstGeom>
          <a:noFill/>
        </p:spPr>
        <p:txBody>
          <a:bodyPr wrap="square" rtlCol="0">
            <a:spAutoFit/>
          </a:bodyPr>
          <a:lstStyle/>
          <a:p>
            <a:r>
              <a:rPr lang="en-GB" b="1" dirty="0" smtClean="0">
                <a:latin typeface="Rockwell" panose="02060603020205020403" pitchFamily="18" charset="0"/>
              </a:rPr>
              <a:t>7</a:t>
            </a:r>
            <a:endParaRPr lang="en-GB" b="1" dirty="0">
              <a:latin typeface="Rockwell" panose="02060603020205020403" pitchFamily="18" charset="0"/>
            </a:endParaRPr>
          </a:p>
        </p:txBody>
      </p:sp>
      <p:sp>
        <p:nvSpPr>
          <p:cNvPr id="25" name="TextBox 24"/>
          <p:cNvSpPr txBox="1"/>
          <p:nvPr/>
        </p:nvSpPr>
        <p:spPr>
          <a:xfrm>
            <a:off x="3458156" y="2699017"/>
            <a:ext cx="407773" cy="369332"/>
          </a:xfrm>
          <a:prstGeom prst="rect">
            <a:avLst/>
          </a:prstGeom>
          <a:noFill/>
        </p:spPr>
        <p:txBody>
          <a:bodyPr wrap="square" rtlCol="0">
            <a:spAutoFit/>
          </a:bodyPr>
          <a:lstStyle/>
          <a:p>
            <a:r>
              <a:rPr lang="en-GB" b="1" dirty="0" smtClean="0">
                <a:latin typeface="Rockwell" panose="02060603020205020403" pitchFamily="18" charset="0"/>
              </a:rPr>
              <a:t>8</a:t>
            </a:r>
            <a:endParaRPr lang="en-GB" b="1" dirty="0">
              <a:latin typeface="Rockwell" panose="02060603020205020403" pitchFamily="18" charset="0"/>
            </a:endParaRPr>
          </a:p>
        </p:txBody>
      </p:sp>
      <p:sp>
        <p:nvSpPr>
          <p:cNvPr id="26" name="TextBox 25"/>
          <p:cNvSpPr txBox="1"/>
          <p:nvPr/>
        </p:nvSpPr>
        <p:spPr>
          <a:xfrm>
            <a:off x="5491169" y="2693777"/>
            <a:ext cx="407773" cy="369332"/>
          </a:xfrm>
          <a:prstGeom prst="rect">
            <a:avLst/>
          </a:prstGeom>
          <a:noFill/>
        </p:spPr>
        <p:txBody>
          <a:bodyPr wrap="square" rtlCol="0">
            <a:spAutoFit/>
          </a:bodyPr>
          <a:lstStyle/>
          <a:p>
            <a:r>
              <a:rPr lang="en-GB" b="1" dirty="0" smtClean="0">
                <a:latin typeface="Rockwell" panose="02060603020205020403" pitchFamily="18" charset="0"/>
              </a:rPr>
              <a:t>9</a:t>
            </a:r>
            <a:endParaRPr lang="en-GB" b="1" dirty="0">
              <a:latin typeface="Rockwell" panose="02060603020205020403" pitchFamily="18" charset="0"/>
            </a:endParaRPr>
          </a:p>
        </p:txBody>
      </p:sp>
      <p:sp>
        <p:nvSpPr>
          <p:cNvPr id="27" name="TextBox 26"/>
          <p:cNvSpPr txBox="1"/>
          <p:nvPr/>
        </p:nvSpPr>
        <p:spPr>
          <a:xfrm>
            <a:off x="1373656" y="4027465"/>
            <a:ext cx="551939" cy="369332"/>
          </a:xfrm>
          <a:prstGeom prst="rect">
            <a:avLst/>
          </a:prstGeom>
          <a:noFill/>
        </p:spPr>
        <p:txBody>
          <a:bodyPr wrap="square" rtlCol="0">
            <a:spAutoFit/>
          </a:bodyPr>
          <a:lstStyle/>
          <a:p>
            <a:r>
              <a:rPr lang="en-GB" b="1" dirty="0" smtClean="0">
                <a:latin typeface="Rockwell" panose="02060603020205020403" pitchFamily="18" charset="0"/>
              </a:rPr>
              <a:t>10</a:t>
            </a:r>
            <a:endParaRPr lang="en-GB" b="1" dirty="0">
              <a:latin typeface="Rockwell" panose="02060603020205020403" pitchFamily="18" charset="0"/>
            </a:endParaRPr>
          </a:p>
        </p:txBody>
      </p:sp>
      <p:sp>
        <p:nvSpPr>
          <p:cNvPr id="28" name="TextBox 27"/>
          <p:cNvSpPr txBox="1"/>
          <p:nvPr/>
        </p:nvSpPr>
        <p:spPr>
          <a:xfrm>
            <a:off x="3433441" y="4033550"/>
            <a:ext cx="459336" cy="369332"/>
          </a:xfrm>
          <a:prstGeom prst="rect">
            <a:avLst/>
          </a:prstGeom>
          <a:noFill/>
        </p:spPr>
        <p:txBody>
          <a:bodyPr wrap="square" rtlCol="0">
            <a:spAutoFit/>
          </a:bodyPr>
          <a:lstStyle/>
          <a:p>
            <a:r>
              <a:rPr lang="en-GB" b="1" dirty="0" smtClean="0">
                <a:latin typeface="Rockwell" panose="02060603020205020403" pitchFamily="18" charset="0"/>
              </a:rPr>
              <a:t>11</a:t>
            </a:r>
            <a:endParaRPr lang="en-GB" b="1" dirty="0">
              <a:latin typeface="Rockwell" panose="02060603020205020403" pitchFamily="18" charset="0"/>
            </a:endParaRPr>
          </a:p>
        </p:txBody>
      </p:sp>
      <p:sp>
        <p:nvSpPr>
          <p:cNvPr id="29" name="TextBox 28"/>
          <p:cNvSpPr txBox="1"/>
          <p:nvPr/>
        </p:nvSpPr>
        <p:spPr>
          <a:xfrm>
            <a:off x="5466454" y="4028310"/>
            <a:ext cx="444844" cy="369332"/>
          </a:xfrm>
          <a:prstGeom prst="rect">
            <a:avLst/>
          </a:prstGeom>
          <a:noFill/>
        </p:spPr>
        <p:txBody>
          <a:bodyPr wrap="square" rtlCol="0">
            <a:spAutoFit/>
          </a:bodyPr>
          <a:lstStyle/>
          <a:p>
            <a:r>
              <a:rPr lang="en-GB" b="1" dirty="0" smtClean="0">
                <a:latin typeface="Rockwell" panose="02060603020205020403" pitchFamily="18" charset="0"/>
              </a:rPr>
              <a:t>12</a:t>
            </a:r>
            <a:endParaRPr lang="en-GB" b="1" dirty="0">
              <a:latin typeface="Rockwell" panose="02060603020205020403" pitchFamily="18" charset="0"/>
            </a:endParaRPr>
          </a:p>
        </p:txBody>
      </p:sp>
      <p:sp>
        <p:nvSpPr>
          <p:cNvPr id="30" name="TextBox 29"/>
          <p:cNvSpPr txBox="1"/>
          <p:nvPr/>
        </p:nvSpPr>
        <p:spPr>
          <a:xfrm>
            <a:off x="1410718" y="5350492"/>
            <a:ext cx="463382" cy="369332"/>
          </a:xfrm>
          <a:prstGeom prst="rect">
            <a:avLst/>
          </a:prstGeom>
          <a:noFill/>
        </p:spPr>
        <p:txBody>
          <a:bodyPr wrap="square" rtlCol="0">
            <a:spAutoFit/>
          </a:bodyPr>
          <a:lstStyle/>
          <a:p>
            <a:r>
              <a:rPr lang="en-GB" b="1" dirty="0" smtClean="0">
                <a:latin typeface="Rockwell" panose="02060603020205020403" pitchFamily="18" charset="0"/>
              </a:rPr>
              <a:t>13</a:t>
            </a:r>
            <a:endParaRPr lang="en-GB" b="1" dirty="0">
              <a:latin typeface="Rockwell" panose="02060603020205020403" pitchFamily="18" charset="0"/>
            </a:endParaRPr>
          </a:p>
        </p:txBody>
      </p:sp>
      <p:sp>
        <p:nvSpPr>
          <p:cNvPr id="31" name="TextBox 30"/>
          <p:cNvSpPr txBox="1"/>
          <p:nvPr/>
        </p:nvSpPr>
        <p:spPr>
          <a:xfrm>
            <a:off x="3470512" y="5355732"/>
            <a:ext cx="519880" cy="369332"/>
          </a:xfrm>
          <a:prstGeom prst="rect">
            <a:avLst/>
          </a:prstGeom>
          <a:noFill/>
        </p:spPr>
        <p:txBody>
          <a:bodyPr wrap="square" rtlCol="0">
            <a:spAutoFit/>
          </a:bodyPr>
          <a:lstStyle/>
          <a:p>
            <a:r>
              <a:rPr lang="en-GB" b="1" dirty="0" smtClean="0">
                <a:latin typeface="Rockwell" panose="02060603020205020403" pitchFamily="18" charset="0"/>
              </a:rPr>
              <a:t>14</a:t>
            </a:r>
            <a:endParaRPr lang="en-GB" b="1" dirty="0">
              <a:latin typeface="Rockwell" panose="02060603020205020403" pitchFamily="18" charset="0"/>
            </a:endParaRPr>
          </a:p>
        </p:txBody>
      </p:sp>
      <p:sp>
        <p:nvSpPr>
          <p:cNvPr id="32" name="TextBox 31"/>
          <p:cNvSpPr txBox="1"/>
          <p:nvPr/>
        </p:nvSpPr>
        <p:spPr>
          <a:xfrm>
            <a:off x="5503525" y="5350492"/>
            <a:ext cx="538929" cy="369332"/>
          </a:xfrm>
          <a:prstGeom prst="rect">
            <a:avLst/>
          </a:prstGeom>
          <a:noFill/>
        </p:spPr>
        <p:txBody>
          <a:bodyPr wrap="square" rtlCol="0">
            <a:spAutoFit/>
          </a:bodyPr>
          <a:lstStyle/>
          <a:p>
            <a:r>
              <a:rPr lang="en-GB" b="1" dirty="0" smtClean="0">
                <a:latin typeface="Rockwell" panose="02060603020205020403" pitchFamily="18" charset="0"/>
              </a:rPr>
              <a:t>15</a:t>
            </a:r>
            <a:endParaRPr lang="en-GB" b="1" dirty="0">
              <a:latin typeface="Rockwell" panose="02060603020205020403" pitchFamily="18" charset="0"/>
            </a:endParaRPr>
          </a:p>
        </p:txBody>
      </p:sp>
    </p:spTree>
    <p:extLst>
      <p:ext uri="{BB962C8B-B14F-4D97-AF65-F5344CB8AC3E}">
        <p14:creationId xmlns:p14="http://schemas.microsoft.com/office/powerpoint/2010/main" val="3950862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6301613"/>
              </p:ext>
            </p:extLst>
          </p:nvPr>
        </p:nvGraphicFramePr>
        <p:xfrm>
          <a:off x="1422393" y="88448"/>
          <a:ext cx="6120681" cy="6615730"/>
        </p:xfrm>
        <a:graphic>
          <a:graphicData uri="http://schemas.openxmlformats.org/drawingml/2006/table">
            <a:tbl>
              <a:tblPr firstRow="1" bandRow="1">
                <a:tableStyleId>{5940675A-B579-460E-94D1-54222C63F5DA}</a:tableStyleId>
              </a:tblPr>
              <a:tblGrid>
                <a:gridCol w="2040227"/>
                <a:gridCol w="2040227"/>
                <a:gridCol w="2040227"/>
              </a:tblGrid>
              <a:tr h="1323146">
                <a:tc>
                  <a:txBody>
                    <a:bodyPr/>
                    <a:lstStyle/>
                    <a:p>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Emilia</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8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12 / 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Mia</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11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 / 5</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Silvia</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7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24 / 9</a:t>
                      </a:r>
                    </a:p>
                  </a:txBody>
                  <a:tcPr anchor="ctr"/>
                </a:tc>
              </a:tr>
              <a:tr h="1323146">
                <a:tc>
                  <a:txBody>
                    <a:bodyPr/>
                    <a:lstStyle/>
                    <a:p>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José</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10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13 / 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Felipe</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6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4 / 8</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Catalina</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9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28 / 10</a:t>
                      </a:r>
                    </a:p>
                  </a:txBody>
                  <a:tcPr anchor="ctr"/>
                </a:tc>
              </a:tr>
              <a:tr h="13231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r>
                        <a:rPr lang="en-GB" sz="1400" b="1" dirty="0" err="1" smtClean="0">
                          <a:latin typeface="Arial" panose="020B0604020202020204" pitchFamily="34" charset="0"/>
                          <a:cs typeface="Arial" panose="020B0604020202020204" pitchFamily="34" charset="0"/>
                        </a:rPr>
                        <a:t>Sofía</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11 </a:t>
                      </a:r>
                      <a:r>
                        <a:rPr lang="en-GB" sz="1400" b="1" dirty="0" err="1" smtClean="0">
                          <a:latin typeface="Arial" panose="020B0604020202020204" pitchFamily="34" charset="0"/>
                          <a:cs typeface="Arial" panose="020B0604020202020204" pitchFamily="34" charset="0"/>
                        </a:rPr>
                        <a:t>años</a:t>
                      </a:r>
                      <a:r>
                        <a:rPr lang="en-GB" sz="1400" b="1" dirty="0" smtClean="0">
                          <a:latin typeface="Arial" panose="020B0604020202020204" pitchFamily="34" charset="0"/>
                          <a:cs typeface="Arial" panose="020B0604020202020204" pitchFamily="34" charset="0"/>
                        </a:rPr>
                        <a:t/>
                      </a:r>
                      <a:br>
                        <a:rPr lang="en-GB" sz="1400" b="1" dirty="0" smtClean="0">
                          <a:latin typeface="Arial" panose="020B0604020202020204" pitchFamily="34" charset="0"/>
                          <a:cs typeface="Arial" panose="020B0604020202020204" pitchFamily="34" charset="0"/>
                        </a:rPr>
                      </a:b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 25 / 5</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Nombre</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Edad</a:t>
                      </a:r>
                      <a:r>
                        <a:rPr lang="en-GB" sz="1400" b="1" dirty="0" smtClean="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err="1" smtClean="0">
                          <a:latin typeface="Arial" panose="020B0604020202020204" pitchFamily="34" charset="0"/>
                          <a:cs typeface="Arial" panose="020B0604020202020204" pitchFamily="34" charset="0"/>
                        </a:rPr>
                        <a:t>Cumpleaños</a:t>
                      </a:r>
                      <a:r>
                        <a:rPr lang="en-GB" sz="1400" b="1" dirty="0" smtClean="0">
                          <a:latin typeface="Arial" panose="020B0604020202020204" pitchFamily="34" charset="0"/>
                          <a:cs typeface="Arial" panose="020B0604020202020204" pitchFamily="34" charset="0"/>
                        </a:rPr>
                        <a:t>:</a:t>
                      </a:r>
                      <a:endParaRPr lang="en-GB" sz="1400" b="1" dirty="0" smtClean="0">
                        <a:latin typeface="Arial" panose="020B0604020202020204" pitchFamily="34" charset="0"/>
                        <a:cs typeface="Arial" panose="020B0604020202020204" pitchFamily="34" charset="0"/>
                      </a:endParaRPr>
                    </a:p>
                  </a:txBody>
                  <a:tcPr anchor="ct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405" y="209307"/>
            <a:ext cx="565863" cy="552659"/>
          </a:xfrm>
          <a:prstGeom prst="rect">
            <a:avLst/>
          </a:prstGeom>
        </p:spPr>
      </p:pic>
      <p:pic>
        <p:nvPicPr>
          <p:cNvPr id="4" name="Picture 3" descr="C:\Users\Antonio\320,000 Imágenes\Content - 25KV1\Celebrations\Birthday\CANDLE.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025" y="4169747"/>
            <a:ext cx="361047" cy="7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AK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7669" y="1510914"/>
            <a:ext cx="429419" cy="516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MCj041243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853" y="2862142"/>
            <a:ext cx="533243" cy="563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OT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4909" y="203379"/>
            <a:ext cx="535163" cy="601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421" y="2797076"/>
            <a:ext cx="392512" cy="64328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9640" y="131371"/>
            <a:ext cx="410960" cy="67351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1421" y="5412368"/>
            <a:ext cx="415812" cy="68147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1701" y="1497510"/>
            <a:ext cx="437441" cy="71592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0475" y="4104989"/>
            <a:ext cx="403809" cy="659775"/>
          </a:xfrm>
          <a:prstGeom prst="rect">
            <a:avLst/>
          </a:prstGeom>
        </p:spPr>
      </p:pic>
      <p:pic>
        <p:nvPicPr>
          <p:cNvPr id="13" name="Picture 14" descr="MCj041243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996" y="4169747"/>
            <a:ext cx="533243" cy="563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OT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758" y="5525672"/>
            <a:ext cx="535163" cy="6015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4819" y="5482896"/>
            <a:ext cx="524436" cy="51219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4706" y="2825636"/>
            <a:ext cx="524436" cy="512199"/>
          </a:xfrm>
          <a:prstGeom prst="rect">
            <a:avLst/>
          </a:prstGeom>
        </p:spPr>
      </p:pic>
      <p:pic>
        <p:nvPicPr>
          <p:cNvPr id="17" name="Picture 16" descr="C:\Users\Antonio\320,000 Imágenes\Content - 25KV1\Celebrations\Birthday\CANDLE.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3153" y="1535451"/>
            <a:ext cx="361047" cy="7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445740" y="106657"/>
            <a:ext cx="407773" cy="369332"/>
          </a:xfrm>
          <a:prstGeom prst="rect">
            <a:avLst/>
          </a:prstGeom>
          <a:noFill/>
        </p:spPr>
        <p:txBody>
          <a:bodyPr wrap="square" rtlCol="0">
            <a:spAutoFit/>
          </a:bodyPr>
          <a:lstStyle/>
          <a:p>
            <a:r>
              <a:rPr lang="en-GB" b="1" dirty="0">
                <a:latin typeface="Rockwell" panose="02060603020205020403" pitchFamily="18" charset="0"/>
              </a:rPr>
              <a:t>1</a:t>
            </a:r>
          </a:p>
        </p:txBody>
      </p:sp>
      <p:sp>
        <p:nvSpPr>
          <p:cNvPr id="19" name="TextBox 18"/>
          <p:cNvSpPr txBox="1"/>
          <p:nvPr/>
        </p:nvSpPr>
        <p:spPr>
          <a:xfrm>
            <a:off x="3454039" y="75259"/>
            <a:ext cx="407773" cy="369332"/>
          </a:xfrm>
          <a:prstGeom prst="rect">
            <a:avLst/>
          </a:prstGeom>
          <a:noFill/>
        </p:spPr>
        <p:txBody>
          <a:bodyPr wrap="square" rtlCol="0">
            <a:spAutoFit/>
          </a:bodyPr>
          <a:lstStyle/>
          <a:p>
            <a:r>
              <a:rPr lang="en-GB" b="1" dirty="0" smtClean="0">
                <a:latin typeface="Rockwell" panose="02060603020205020403" pitchFamily="18" charset="0"/>
              </a:rPr>
              <a:t>2</a:t>
            </a:r>
            <a:endParaRPr lang="en-GB" b="1" dirty="0">
              <a:latin typeface="Rockwell" panose="02060603020205020403" pitchFamily="18" charset="0"/>
            </a:endParaRPr>
          </a:p>
        </p:txBody>
      </p:sp>
      <p:sp>
        <p:nvSpPr>
          <p:cNvPr id="20" name="TextBox 19"/>
          <p:cNvSpPr txBox="1"/>
          <p:nvPr/>
        </p:nvSpPr>
        <p:spPr>
          <a:xfrm>
            <a:off x="5487052" y="70019"/>
            <a:ext cx="407773" cy="369332"/>
          </a:xfrm>
          <a:prstGeom prst="rect">
            <a:avLst/>
          </a:prstGeom>
          <a:noFill/>
        </p:spPr>
        <p:txBody>
          <a:bodyPr wrap="square" rtlCol="0">
            <a:spAutoFit/>
          </a:bodyPr>
          <a:lstStyle/>
          <a:p>
            <a:r>
              <a:rPr lang="en-GB" b="1" dirty="0" smtClean="0">
                <a:latin typeface="Rockwell" panose="02060603020205020403" pitchFamily="18" charset="0"/>
              </a:rPr>
              <a:t>3</a:t>
            </a:r>
            <a:endParaRPr lang="en-GB" b="1" dirty="0">
              <a:latin typeface="Rockwell" panose="02060603020205020403" pitchFamily="18" charset="0"/>
            </a:endParaRPr>
          </a:p>
        </p:txBody>
      </p:sp>
      <p:sp>
        <p:nvSpPr>
          <p:cNvPr id="21" name="TextBox 20"/>
          <p:cNvSpPr txBox="1"/>
          <p:nvPr/>
        </p:nvSpPr>
        <p:spPr>
          <a:xfrm>
            <a:off x="1449856" y="1383520"/>
            <a:ext cx="407773" cy="369332"/>
          </a:xfrm>
          <a:prstGeom prst="rect">
            <a:avLst/>
          </a:prstGeom>
          <a:noFill/>
        </p:spPr>
        <p:txBody>
          <a:bodyPr wrap="square" rtlCol="0">
            <a:spAutoFit/>
          </a:bodyPr>
          <a:lstStyle/>
          <a:p>
            <a:r>
              <a:rPr lang="en-GB" b="1" dirty="0" smtClean="0">
                <a:latin typeface="Rockwell" panose="02060603020205020403" pitchFamily="18" charset="0"/>
              </a:rPr>
              <a:t>4</a:t>
            </a:r>
            <a:endParaRPr lang="en-GB" b="1" dirty="0">
              <a:latin typeface="Rockwell" panose="02060603020205020403" pitchFamily="18" charset="0"/>
            </a:endParaRPr>
          </a:p>
        </p:txBody>
      </p:sp>
      <p:sp>
        <p:nvSpPr>
          <p:cNvPr id="22" name="TextBox 21"/>
          <p:cNvSpPr txBox="1"/>
          <p:nvPr/>
        </p:nvSpPr>
        <p:spPr>
          <a:xfrm>
            <a:off x="3454039" y="1376835"/>
            <a:ext cx="358345" cy="369332"/>
          </a:xfrm>
          <a:prstGeom prst="rect">
            <a:avLst/>
          </a:prstGeom>
          <a:noFill/>
        </p:spPr>
        <p:txBody>
          <a:bodyPr wrap="square" rtlCol="0">
            <a:spAutoFit/>
          </a:bodyPr>
          <a:lstStyle/>
          <a:p>
            <a:r>
              <a:rPr lang="en-GB" b="1" dirty="0" smtClean="0">
                <a:latin typeface="Rockwell" panose="02060603020205020403" pitchFamily="18" charset="0"/>
              </a:rPr>
              <a:t>5</a:t>
            </a:r>
            <a:endParaRPr lang="en-GB" b="1" dirty="0">
              <a:latin typeface="Rockwell" panose="02060603020205020403" pitchFamily="18" charset="0"/>
            </a:endParaRPr>
          </a:p>
        </p:txBody>
      </p:sp>
      <p:sp>
        <p:nvSpPr>
          <p:cNvPr id="23" name="TextBox 22"/>
          <p:cNvSpPr txBox="1"/>
          <p:nvPr/>
        </p:nvSpPr>
        <p:spPr>
          <a:xfrm>
            <a:off x="5487052" y="1383520"/>
            <a:ext cx="407773" cy="369332"/>
          </a:xfrm>
          <a:prstGeom prst="rect">
            <a:avLst/>
          </a:prstGeom>
          <a:noFill/>
        </p:spPr>
        <p:txBody>
          <a:bodyPr wrap="square" rtlCol="0">
            <a:spAutoFit/>
          </a:bodyPr>
          <a:lstStyle/>
          <a:p>
            <a:r>
              <a:rPr lang="en-GB" b="1" dirty="0" smtClean="0">
                <a:latin typeface="Rockwell" panose="02060603020205020403" pitchFamily="18" charset="0"/>
              </a:rPr>
              <a:t>6</a:t>
            </a:r>
            <a:endParaRPr lang="en-GB" b="1" dirty="0">
              <a:latin typeface="Rockwell" panose="02060603020205020403" pitchFamily="18" charset="0"/>
            </a:endParaRPr>
          </a:p>
        </p:txBody>
      </p:sp>
      <p:sp>
        <p:nvSpPr>
          <p:cNvPr id="24" name="TextBox 23"/>
          <p:cNvSpPr txBox="1"/>
          <p:nvPr/>
        </p:nvSpPr>
        <p:spPr>
          <a:xfrm>
            <a:off x="1425141" y="2705702"/>
            <a:ext cx="407773" cy="369332"/>
          </a:xfrm>
          <a:prstGeom prst="rect">
            <a:avLst/>
          </a:prstGeom>
          <a:noFill/>
        </p:spPr>
        <p:txBody>
          <a:bodyPr wrap="square" rtlCol="0">
            <a:spAutoFit/>
          </a:bodyPr>
          <a:lstStyle/>
          <a:p>
            <a:r>
              <a:rPr lang="en-GB" b="1" dirty="0" smtClean="0">
                <a:latin typeface="Rockwell" panose="02060603020205020403" pitchFamily="18" charset="0"/>
              </a:rPr>
              <a:t>7</a:t>
            </a:r>
            <a:endParaRPr lang="en-GB" b="1" dirty="0">
              <a:latin typeface="Rockwell" panose="02060603020205020403" pitchFamily="18" charset="0"/>
            </a:endParaRPr>
          </a:p>
        </p:txBody>
      </p:sp>
      <p:sp>
        <p:nvSpPr>
          <p:cNvPr id="25" name="TextBox 24"/>
          <p:cNvSpPr txBox="1"/>
          <p:nvPr/>
        </p:nvSpPr>
        <p:spPr>
          <a:xfrm>
            <a:off x="3458156" y="2699017"/>
            <a:ext cx="407773" cy="369332"/>
          </a:xfrm>
          <a:prstGeom prst="rect">
            <a:avLst/>
          </a:prstGeom>
          <a:noFill/>
        </p:spPr>
        <p:txBody>
          <a:bodyPr wrap="square" rtlCol="0">
            <a:spAutoFit/>
          </a:bodyPr>
          <a:lstStyle/>
          <a:p>
            <a:r>
              <a:rPr lang="en-GB" b="1" dirty="0" smtClean="0">
                <a:latin typeface="Rockwell" panose="02060603020205020403" pitchFamily="18" charset="0"/>
              </a:rPr>
              <a:t>8</a:t>
            </a:r>
            <a:endParaRPr lang="en-GB" b="1" dirty="0">
              <a:latin typeface="Rockwell" panose="02060603020205020403" pitchFamily="18" charset="0"/>
            </a:endParaRPr>
          </a:p>
        </p:txBody>
      </p:sp>
      <p:sp>
        <p:nvSpPr>
          <p:cNvPr id="26" name="TextBox 25"/>
          <p:cNvSpPr txBox="1"/>
          <p:nvPr/>
        </p:nvSpPr>
        <p:spPr>
          <a:xfrm>
            <a:off x="5491169" y="2693777"/>
            <a:ext cx="407773" cy="369332"/>
          </a:xfrm>
          <a:prstGeom prst="rect">
            <a:avLst/>
          </a:prstGeom>
          <a:noFill/>
        </p:spPr>
        <p:txBody>
          <a:bodyPr wrap="square" rtlCol="0">
            <a:spAutoFit/>
          </a:bodyPr>
          <a:lstStyle/>
          <a:p>
            <a:r>
              <a:rPr lang="en-GB" b="1" dirty="0" smtClean="0">
                <a:latin typeface="Rockwell" panose="02060603020205020403" pitchFamily="18" charset="0"/>
              </a:rPr>
              <a:t>9</a:t>
            </a:r>
            <a:endParaRPr lang="en-GB" b="1" dirty="0">
              <a:latin typeface="Rockwell" panose="02060603020205020403" pitchFamily="18" charset="0"/>
            </a:endParaRPr>
          </a:p>
        </p:txBody>
      </p:sp>
      <p:sp>
        <p:nvSpPr>
          <p:cNvPr id="27" name="TextBox 26"/>
          <p:cNvSpPr txBox="1"/>
          <p:nvPr/>
        </p:nvSpPr>
        <p:spPr>
          <a:xfrm>
            <a:off x="1373656" y="4027465"/>
            <a:ext cx="551939" cy="369332"/>
          </a:xfrm>
          <a:prstGeom prst="rect">
            <a:avLst/>
          </a:prstGeom>
          <a:noFill/>
        </p:spPr>
        <p:txBody>
          <a:bodyPr wrap="square" rtlCol="0">
            <a:spAutoFit/>
          </a:bodyPr>
          <a:lstStyle/>
          <a:p>
            <a:r>
              <a:rPr lang="en-GB" b="1" dirty="0" smtClean="0">
                <a:latin typeface="Rockwell" panose="02060603020205020403" pitchFamily="18" charset="0"/>
              </a:rPr>
              <a:t>10</a:t>
            </a:r>
            <a:endParaRPr lang="en-GB" b="1" dirty="0">
              <a:latin typeface="Rockwell" panose="02060603020205020403" pitchFamily="18" charset="0"/>
            </a:endParaRPr>
          </a:p>
        </p:txBody>
      </p:sp>
      <p:sp>
        <p:nvSpPr>
          <p:cNvPr id="28" name="TextBox 27"/>
          <p:cNvSpPr txBox="1"/>
          <p:nvPr/>
        </p:nvSpPr>
        <p:spPr>
          <a:xfrm>
            <a:off x="3433441" y="4033550"/>
            <a:ext cx="459336" cy="369332"/>
          </a:xfrm>
          <a:prstGeom prst="rect">
            <a:avLst/>
          </a:prstGeom>
          <a:noFill/>
        </p:spPr>
        <p:txBody>
          <a:bodyPr wrap="square" rtlCol="0">
            <a:spAutoFit/>
          </a:bodyPr>
          <a:lstStyle/>
          <a:p>
            <a:r>
              <a:rPr lang="en-GB" b="1" dirty="0" smtClean="0">
                <a:latin typeface="Rockwell" panose="02060603020205020403" pitchFamily="18" charset="0"/>
              </a:rPr>
              <a:t>11</a:t>
            </a:r>
            <a:endParaRPr lang="en-GB" b="1" dirty="0">
              <a:latin typeface="Rockwell" panose="02060603020205020403" pitchFamily="18" charset="0"/>
            </a:endParaRPr>
          </a:p>
        </p:txBody>
      </p:sp>
      <p:sp>
        <p:nvSpPr>
          <p:cNvPr id="29" name="TextBox 28"/>
          <p:cNvSpPr txBox="1"/>
          <p:nvPr/>
        </p:nvSpPr>
        <p:spPr>
          <a:xfrm>
            <a:off x="5466454" y="4028310"/>
            <a:ext cx="444844" cy="369332"/>
          </a:xfrm>
          <a:prstGeom prst="rect">
            <a:avLst/>
          </a:prstGeom>
          <a:noFill/>
        </p:spPr>
        <p:txBody>
          <a:bodyPr wrap="square" rtlCol="0">
            <a:spAutoFit/>
          </a:bodyPr>
          <a:lstStyle/>
          <a:p>
            <a:r>
              <a:rPr lang="en-GB" b="1" dirty="0" smtClean="0">
                <a:latin typeface="Rockwell" panose="02060603020205020403" pitchFamily="18" charset="0"/>
              </a:rPr>
              <a:t>12</a:t>
            </a:r>
            <a:endParaRPr lang="en-GB" b="1" dirty="0">
              <a:latin typeface="Rockwell" panose="02060603020205020403" pitchFamily="18" charset="0"/>
            </a:endParaRPr>
          </a:p>
        </p:txBody>
      </p:sp>
      <p:sp>
        <p:nvSpPr>
          <p:cNvPr id="30" name="TextBox 29"/>
          <p:cNvSpPr txBox="1"/>
          <p:nvPr/>
        </p:nvSpPr>
        <p:spPr>
          <a:xfrm>
            <a:off x="1410718" y="5350492"/>
            <a:ext cx="463382" cy="369332"/>
          </a:xfrm>
          <a:prstGeom prst="rect">
            <a:avLst/>
          </a:prstGeom>
          <a:noFill/>
        </p:spPr>
        <p:txBody>
          <a:bodyPr wrap="square" rtlCol="0">
            <a:spAutoFit/>
          </a:bodyPr>
          <a:lstStyle/>
          <a:p>
            <a:r>
              <a:rPr lang="en-GB" b="1" dirty="0" smtClean="0">
                <a:latin typeface="Rockwell" panose="02060603020205020403" pitchFamily="18" charset="0"/>
              </a:rPr>
              <a:t>13</a:t>
            </a:r>
            <a:endParaRPr lang="en-GB" b="1" dirty="0">
              <a:latin typeface="Rockwell" panose="02060603020205020403" pitchFamily="18" charset="0"/>
            </a:endParaRPr>
          </a:p>
        </p:txBody>
      </p:sp>
      <p:sp>
        <p:nvSpPr>
          <p:cNvPr id="31" name="TextBox 30"/>
          <p:cNvSpPr txBox="1"/>
          <p:nvPr/>
        </p:nvSpPr>
        <p:spPr>
          <a:xfrm>
            <a:off x="3470512" y="5355732"/>
            <a:ext cx="519880" cy="369332"/>
          </a:xfrm>
          <a:prstGeom prst="rect">
            <a:avLst/>
          </a:prstGeom>
          <a:noFill/>
        </p:spPr>
        <p:txBody>
          <a:bodyPr wrap="square" rtlCol="0">
            <a:spAutoFit/>
          </a:bodyPr>
          <a:lstStyle/>
          <a:p>
            <a:r>
              <a:rPr lang="en-GB" b="1" dirty="0" smtClean="0">
                <a:latin typeface="Rockwell" panose="02060603020205020403" pitchFamily="18" charset="0"/>
              </a:rPr>
              <a:t>14</a:t>
            </a:r>
            <a:endParaRPr lang="en-GB" b="1" dirty="0">
              <a:latin typeface="Rockwell" panose="02060603020205020403" pitchFamily="18" charset="0"/>
            </a:endParaRPr>
          </a:p>
        </p:txBody>
      </p:sp>
      <p:sp>
        <p:nvSpPr>
          <p:cNvPr id="32" name="TextBox 31"/>
          <p:cNvSpPr txBox="1"/>
          <p:nvPr/>
        </p:nvSpPr>
        <p:spPr>
          <a:xfrm>
            <a:off x="5503525" y="5350492"/>
            <a:ext cx="538929" cy="369332"/>
          </a:xfrm>
          <a:prstGeom prst="rect">
            <a:avLst/>
          </a:prstGeom>
          <a:noFill/>
        </p:spPr>
        <p:txBody>
          <a:bodyPr wrap="square" rtlCol="0">
            <a:spAutoFit/>
          </a:bodyPr>
          <a:lstStyle/>
          <a:p>
            <a:r>
              <a:rPr lang="en-GB" b="1" dirty="0" smtClean="0">
                <a:latin typeface="Rockwell" panose="02060603020205020403" pitchFamily="18" charset="0"/>
              </a:rPr>
              <a:t>15</a:t>
            </a:r>
            <a:endParaRPr lang="en-GB" b="1" dirty="0">
              <a:latin typeface="Rockwell" panose="02060603020205020403" pitchFamily="18" charset="0"/>
            </a:endParaRPr>
          </a:p>
        </p:txBody>
      </p:sp>
    </p:spTree>
    <p:extLst>
      <p:ext uri="{BB962C8B-B14F-4D97-AF65-F5344CB8AC3E}">
        <p14:creationId xmlns:p14="http://schemas.microsoft.com/office/powerpoint/2010/main" val="2913734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2"/>
          <a:stretch>
            <a:fillRect/>
          </a:stretch>
        </p:blipFill>
        <p:spPr>
          <a:xfrm>
            <a:off x="126980" y="1448724"/>
            <a:ext cx="6096000" cy="5143500"/>
          </a:xfrm>
          <a:prstGeom prst="rect">
            <a:avLst/>
          </a:prstGeom>
        </p:spPr>
      </p:pic>
      <p:pic>
        <p:nvPicPr>
          <p:cNvPr id="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167" y="4163349"/>
            <a:ext cx="2090738"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33" y="4020474"/>
            <a:ext cx="200183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5917" y="1377286"/>
            <a:ext cx="117157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C900438241.W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641" y="1708901"/>
            <a:ext cx="14255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1393389" y="2757767"/>
            <a:ext cx="1928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b="1" i="1" dirty="0" err="1"/>
              <a:t>Nombre</a:t>
            </a:r>
            <a:r>
              <a:rPr lang="en-GB" dirty="0"/>
              <a:t>: Alicia</a:t>
            </a:r>
            <a:br>
              <a:rPr lang="en-GB" dirty="0"/>
            </a:br>
            <a:r>
              <a:rPr lang="en-GB" b="1" i="1" dirty="0" err="1"/>
              <a:t>Edad</a:t>
            </a:r>
            <a:r>
              <a:rPr lang="en-GB" dirty="0"/>
              <a:t>: 9 </a:t>
            </a:r>
            <a:r>
              <a:rPr lang="en-GB" dirty="0" err="1"/>
              <a:t>años</a:t>
            </a:r>
            <a:r>
              <a:rPr lang="en-GB" dirty="0"/>
              <a:t/>
            </a:r>
            <a:br>
              <a:rPr lang="en-GB" dirty="0"/>
            </a:br>
            <a:r>
              <a:rPr lang="en-GB" b="1" i="1" dirty="0" err="1"/>
              <a:t>Cumpleaños</a:t>
            </a:r>
            <a:r>
              <a:rPr lang="en-GB" b="1" i="1" dirty="0"/>
              <a:t>:</a:t>
            </a:r>
            <a:r>
              <a:rPr lang="en-GB" dirty="0"/>
              <a:t> </a:t>
            </a:r>
            <a:br>
              <a:rPr lang="en-GB" dirty="0"/>
            </a:br>
            <a:r>
              <a:rPr lang="en-GB" dirty="0"/>
              <a:t>2 de mayo</a:t>
            </a:r>
            <a:endParaRPr lang="en-US" dirty="0"/>
          </a:p>
        </p:txBody>
      </p:sp>
      <p:sp>
        <p:nvSpPr>
          <p:cNvPr id="8" name="TextBox 9"/>
          <p:cNvSpPr txBox="1">
            <a:spLocks noChangeArrowheads="1"/>
          </p:cNvSpPr>
          <p:nvPr/>
        </p:nvSpPr>
        <p:spPr bwMode="auto">
          <a:xfrm>
            <a:off x="4261825" y="2757767"/>
            <a:ext cx="1928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b="1" i="1" dirty="0" err="1"/>
              <a:t>Nombre</a:t>
            </a:r>
            <a:r>
              <a:rPr lang="en-GB" dirty="0"/>
              <a:t>: Sol</a:t>
            </a:r>
            <a:br>
              <a:rPr lang="en-GB" dirty="0"/>
            </a:br>
            <a:r>
              <a:rPr lang="en-GB" b="1" i="1" dirty="0" err="1"/>
              <a:t>Edad</a:t>
            </a:r>
            <a:r>
              <a:rPr lang="en-GB" dirty="0"/>
              <a:t>: 12 </a:t>
            </a:r>
            <a:r>
              <a:rPr lang="en-GB" dirty="0" err="1"/>
              <a:t>años</a:t>
            </a:r>
            <a:r>
              <a:rPr lang="en-GB" dirty="0"/>
              <a:t/>
            </a:r>
            <a:br>
              <a:rPr lang="en-GB" dirty="0"/>
            </a:br>
            <a:r>
              <a:rPr lang="en-GB" b="1" i="1" dirty="0" err="1"/>
              <a:t>Cumpleaños</a:t>
            </a:r>
            <a:r>
              <a:rPr lang="en-GB" b="1" i="1" dirty="0"/>
              <a:t>:</a:t>
            </a:r>
            <a:r>
              <a:rPr lang="en-GB" dirty="0"/>
              <a:t> </a:t>
            </a:r>
            <a:br>
              <a:rPr lang="en-GB" dirty="0"/>
            </a:br>
            <a:r>
              <a:rPr lang="en-GB" dirty="0"/>
              <a:t>13 de </a:t>
            </a:r>
            <a:r>
              <a:rPr lang="en-GB" dirty="0" err="1"/>
              <a:t>agosto</a:t>
            </a:r>
            <a:endParaRPr lang="en-US" dirty="0"/>
          </a:p>
        </p:txBody>
      </p:sp>
      <p:sp>
        <p:nvSpPr>
          <p:cNvPr id="9" name="TextBox 10"/>
          <p:cNvSpPr txBox="1">
            <a:spLocks noChangeArrowheads="1"/>
          </p:cNvSpPr>
          <p:nvPr/>
        </p:nvSpPr>
        <p:spPr bwMode="auto">
          <a:xfrm>
            <a:off x="1457202" y="4147474"/>
            <a:ext cx="19288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b="1" i="1" dirty="0" err="1"/>
              <a:t>Nombre</a:t>
            </a:r>
            <a:r>
              <a:rPr lang="en-GB" dirty="0"/>
              <a:t>: Francisco</a:t>
            </a:r>
            <a:br>
              <a:rPr lang="en-GB" dirty="0"/>
            </a:br>
            <a:r>
              <a:rPr lang="en-GB" b="1" i="1" dirty="0" smtClean="0"/>
              <a:t>Edad</a:t>
            </a:r>
            <a:r>
              <a:rPr lang="en-GB" dirty="0" smtClean="0"/>
              <a:t>:11 </a:t>
            </a:r>
            <a:r>
              <a:rPr lang="en-GB" dirty="0" err="1"/>
              <a:t>años</a:t>
            </a:r>
            <a:r>
              <a:rPr lang="en-GB" dirty="0"/>
              <a:t/>
            </a:r>
            <a:br>
              <a:rPr lang="en-GB" dirty="0"/>
            </a:br>
            <a:r>
              <a:rPr lang="en-GB" dirty="0"/>
              <a:t/>
            </a:r>
            <a:br>
              <a:rPr lang="en-GB" dirty="0"/>
            </a:br>
            <a:r>
              <a:rPr lang="en-GB" dirty="0"/>
              <a:t/>
            </a:r>
            <a:br>
              <a:rPr lang="en-GB" dirty="0"/>
            </a:br>
            <a:r>
              <a:rPr lang="en-GB" b="1" i="1" dirty="0" err="1"/>
              <a:t>Cumpleaños</a:t>
            </a:r>
            <a:r>
              <a:rPr lang="en-GB" b="1" i="1" dirty="0"/>
              <a:t>:</a:t>
            </a:r>
            <a:r>
              <a:rPr lang="en-GB" dirty="0"/>
              <a:t> </a:t>
            </a:r>
            <a:br>
              <a:rPr lang="en-GB" dirty="0"/>
            </a:br>
            <a:r>
              <a:rPr lang="en-GB" dirty="0"/>
              <a:t>29 de </a:t>
            </a:r>
            <a:r>
              <a:rPr lang="en-GB" dirty="0" err="1"/>
              <a:t>enero</a:t>
            </a:r>
            <a:endParaRPr lang="en-US" dirty="0"/>
          </a:p>
        </p:txBody>
      </p:sp>
      <p:sp>
        <p:nvSpPr>
          <p:cNvPr id="10" name="TextBox 11"/>
          <p:cNvSpPr txBox="1">
            <a:spLocks noChangeArrowheads="1"/>
          </p:cNvSpPr>
          <p:nvPr/>
        </p:nvSpPr>
        <p:spPr bwMode="auto">
          <a:xfrm>
            <a:off x="4318919" y="5392074"/>
            <a:ext cx="1928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b="1" i="1" dirty="0" err="1"/>
              <a:t>Nombre</a:t>
            </a:r>
            <a:r>
              <a:rPr lang="en-GB" dirty="0"/>
              <a:t>: Elena</a:t>
            </a:r>
            <a:br>
              <a:rPr lang="en-GB" dirty="0"/>
            </a:br>
            <a:r>
              <a:rPr lang="en-GB" b="1" i="1" dirty="0" err="1"/>
              <a:t>Edad</a:t>
            </a:r>
            <a:r>
              <a:rPr lang="en-GB" dirty="0"/>
              <a:t>: </a:t>
            </a:r>
            <a:r>
              <a:rPr lang="en-GB" dirty="0" smtClean="0"/>
              <a:t>10 </a:t>
            </a:r>
            <a:r>
              <a:rPr lang="en-GB" dirty="0" err="1"/>
              <a:t>años</a:t>
            </a:r>
            <a:r>
              <a:rPr lang="en-GB" dirty="0"/>
              <a:t/>
            </a:r>
            <a:br>
              <a:rPr lang="en-GB" dirty="0"/>
            </a:br>
            <a:r>
              <a:rPr lang="en-GB" b="1" i="1" dirty="0" err="1"/>
              <a:t>Cumpleaños</a:t>
            </a:r>
            <a:r>
              <a:rPr lang="en-GB" b="1" i="1" dirty="0"/>
              <a:t>:</a:t>
            </a:r>
            <a:r>
              <a:rPr lang="en-GB" dirty="0"/>
              <a:t> </a:t>
            </a:r>
            <a:br>
              <a:rPr lang="en-GB" dirty="0"/>
            </a:br>
            <a:r>
              <a:rPr lang="en-GB" dirty="0"/>
              <a:t>17 de </a:t>
            </a:r>
            <a:r>
              <a:rPr lang="en-GB" dirty="0" err="1"/>
              <a:t>marzo</a:t>
            </a:r>
            <a:endParaRPr lang="en-US" dirty="0"/>
          </a:p>
        </p:txBody>
      </p:sp>
      <p:sp>
        <p:nvSpPr>
          <p:cNvPr id="11" name="Text Box 2"/>
          <p:cNvSpPr txBox="1">
            <a:spLocks noChangeArrowheads="1"/>
          </p:cNvSpPr>
          <p:nvPr/>
        </p:nvSpPr>
        <p:spPr bwMode="auto">
          <a:xfrm>
            <a:off x="40481" y="23142"/>
            <a:ext cx="79200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dirty="0" err="1" smtClean="0">
                <a:cs typeface="Arial" panose="020B0604020202020204" pitchFamily="34" charset="0"/>
              </a:rPr>
              <a:t>Repaso</a:t>
            </a:r>
            <a:endParaRPr lang="en-US" sz="2800" b="1" dirty="0">
              <a:cs typeface="Arial" panose="020B0604020202020204" pitchFamily="34" charset="0"/>
            </a:endParaRPr>
          </a:p>
        </p:txBody>
      </p:sp>
      <p:sp>
        <p:nvSpPr>
          <p:cNvPr id="12" name="Text Box 11"/>
          <p:cNvSpPr txBox="1">
            <a:spLocks noChangeArrowheads="1"/>
          </p:cNvSpPr>
          <p:nvPr/>
        </p:nvSpPr>
        <p:spPr bwMode="auto">
          <a:xfrm>
            <a:off x="40481" y="426742"/>
            <a:ext cx="6786506" cy="10156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sz="2000" dirty="0" smtClean="0">
                <a:latin typeface="Arial" panose="020B0604020202020204" pitchFamily="34" charset="0"/>
                <a:cs typeface="Arial" panose="020B0604020202020204" pitchFamily="34" charset="0"/>
              </a:rPr>
              <a:t>Choose an identity and have a conversation with your partner.  Make sure you can ask and answer all the questions confidently.</a:t>
            </a:r>
            <a:endParaRPr lang="en-GB" sz="2000" dirty="0">
              <a:latin typeface="Arial" panose="020B0604020202020204" pitchFamily="34" charset="0"/>
              <a:cs typeface="Arial" panose="020B0604020202020204" pitchFamily="34" charset="0"/>
            </a:endParaRPr>
          </a:p>
        </p:txBody>
      </p:sp>
      <p:sp>
        <p:nvSpPr>
          <p:cNvPr id="13" name="Text Box 7"/>
          <p:cNvSpPr txBox="1">
            <a:spLocks noChangeArrowheads="1"/>
          </p:cNvSpPr>
          <p:nvPr/>
        </p:nvSpPr>
        <p:spPr bwMode="auto">
          <a:xfrm>
            <a:off x="6214229" y="2513967"/>
            <a:ext cx="2769134" cy="2462213"/>
          </a:xfrm>
          <a:prstGeom prst="rect">
            <a:avLst/>
          </a:prstGeom>
          <a:noFill/>
          <a:ln w="9525">
            <a:noFill/>
            <a:miter lim="800000"/>
            <a:headEnd/>
            <a:tailEnd/>
          </a:ln>
          <a:effectLst/>
          <a:extLst/>
        </p:spPr>
        <p:txBody>
          <a:bodyPr wrap="square">
            <a:spAutoFit/>
          </a:bodyPr>
          <a:lstStyle/>
          <a:p>
            <a:pPr marL="288000" indent="-457200">
              <a:buFont typeface="Arial" pitchFamily="34" charset="0"/>
              <a:buChar char="•"/>
            </a:pPr>
            <a:r>
              <a:rPr lang="en-US" dirty="0" smtClean="0">
                <a:cs typeface="Arial" panose="020B0604020202020204" pitchFamily="34" charset="0"/>
              </a:rPr>
              <a:t>say hello / goodbye </a:t>
            </a:r>
          </a:p>
          <a:p>
            <a:pPr marL="288000" indent="-457200">
              <a:buFont typeface="Arial" pitchFamily="34" charset="0"/>
              <a:buChar char="•"/>
            </a:pPr>
            <a:r>
              <a:rPr lang="en-US" dirty="0" smtClean="0">
                <a:cs typeface="Arial" panose="020B0604020202020204" pitchFamily="34" charset="0"/>
              </a:rPr>
              <a:t>say what your name is</a:t>
            </a:r>
          </a:p>
          <a:p>
            <a:pPr marL="288000" indent="-457200">
              <a:buFont typeface="Arial" pitchFamily="34" charset="0"/>
              <a:buChar char="•"/>
            </a:pPr>
            <a:r>
              <a:rPr lang="en-US" dirty="0" smtClean="0">
                <a:cs typeface="Arial" panose="020B0604020202020204" pitchFamily="34" charset="0"/>
              </a:rPr>
              <a:t>say how you are feeling</a:t>
            </a:r>
          </a:p>
          <a:p>
            <a:pPr marL="288000" indent="-457200">
              <a:buFont typeface="Arial" pitchFamily="34" charset="0"/>
              <a:buChar char="•"/>
            </a:pPr>
            <a:r>
              <a:rPr lang="en-US" dirty="0" smtClean="0">
                <a:cs typeface="Arial" panose="020B0604020202020204" pitchFamily="34" charset="0"/>
              </a:rPr>
              <a:t>say your age</a:t>
            </a:r>
          </a:p>
          <a:p>
            <a:pPr marL="288000" indent="-457200">
              <a:buFont typeface="Arial" pitchFamily="34" charset="0"/>
              <a:buChar char="•"/>
            </a:pPr>
            <a:r>
              <a:rPr lang="en-US" dirty="0" smtClean="0">
                <a:cs typeface="Arial" panose="020B0604020202020204" pitchFamily="34" charset="0"/>
              </a:rPr>
              <a:t>say when your birthday is</a:t>
            </a:r>
          </a:p>
          <a:p>
            <a:pPr marL="288000" indent="-457200">
              <a:buFont typeface="Arial" pitchFamily="34" charset="0"/>
              <a:buChar char="•"/>
            </a:pPr>
            <a:r>
              <a:rPr lang="en-US" dirty="0" smtClean="0">
                <a:cs typeface="Arial" panose="020B0604020202020204" pitchFamily="34" charset="0"/>
              </a:rPr>
              <a:t>ask 4 questions </a:t>
            </a:r>
          </a:p>
          <a:p>
            <a:r>
              <a:rPr lang="en-US" sz="1000" dirty="0" smtClean="0">
                <a:cs typeface="Arial" panose="020B0604020202020204" pitchFamily="34" charset="0"/>
              </a:rPr>
              <a:t>            (name, </a:t>
            </a:r>
            <a:r>
              <a:rPr lang="en-US" sz="1000" dirty="0">
                <a:cs typeface="Arial" panose="020B0604020202020204" pitchFamily="34" charset="0"/>
              </a:rPr>
              <a:t>how you </a:t>
            </a:r>
            <a:r>
              <a:rPr lang="en-US" sz="1000" dirty="0" smtClean="0">
                <a:cs typeface="Arial" panose="020B0604020202020204" pitchFamily="34" charset="0"/>
              </a:rPr>
              <a:t>are, age, birthday) </a:t>
            </a:r>
            <a:endParaRPr lang="en-US" sz="1000" dirty="0">
              <a:cs typeface="Arial" panose="020B0604020202020204" pitchFamily="34" charset="0"/>
            </a:endParaRPr>
          </a:p>
        </p:txBody>
      </p:sp>
    </p:spTree>
    <p:extLst>
      <p:ext uri="{BB962C8B-B14F-4D97-AF65-F5344CB8AC3E}">
        <p14:creationId xmlns:p14="http://schemas.microsoft.com/office/powerpoint/2010/main" val="1135416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a:off x="5902241" y="5877272"/>
            <a:ext cx="1579893"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latin typeface="Segoe Print" panose="02000600000000000000" pitchFamily="2" charset="0"/>
              </a:rPr>
              <a:t>¡</a:t>
            </a:r>
            <a:r>
              <a:rPr lang="en-GB" sz="2400" b="1" dirty="0" err="1" smtClean="0">
                <a:solidFill>
                  <a:prstClr val="white"/>
                </a:solidFill>
                <a:latin typeface="Segoe Print" panose="02000600000000000000" pitchFamily="2" charset="0"/>
              </a:rPr>
              <a:t>Impecc</a:t>
            </a:r>
            <a:r>
              <a:rPr lang="en-GB" sz="2400" b="1" dirty="0" smtClean="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57188"/>
            <a:ext cx="235743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500438"/>
            <a:ext cx="2357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357188"/>
            <a:ext cx="23574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3500438"/>
            <a:ext cx="235743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p:cNvSpPr txBox="1">
            <a:spLocks noChangeArrowheads="1"/>
          </p:cNvSpPr>
          <p:nvPr/>
        </p:nvSpPr>
        <p:spPr bwMode="auto">
          <a:xfrm>
            <a:off x="5857875" y="-27384"/>
            <a:ext cx="27146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r>
              <a:rPr lang="en-GB" sz="4400" dirty="0" err="1">
                <a:solidFill>
                  <a:prstClr val="black"/>
                </a:solidFill>
                <a:latin typeface="Calibri" panose="020F0502020204030204" pitchFamily="34" charset="0"/>
              </a:rPr>
              <a:t>Ligne</a:t>
            </a:r>
            <a:r>
              <a:rPr lang="en-GB" sz="4400" dirty="0">
                <a:solidFill>
                  <a:prstClr val="black"/>
                </a:solidFill>
                <a:latin typeface="Calibri" panose="020F0502020204030204" pitchFamily="34" charset="0"/>
              </a:rPr>
              <a:t> de </a:t>
            </a:r>
            <a:r>
              <a:rPr lang="en-GB" sz="4400" dirty="0" err="1">
                <a:solidFill>
                  <a:prstClr val="black"/>
                </a:solidFill>
                <a:latin typeface="Calibri" panose="020F0502020204030204" pitchFamily="34" charset="0"/>
              </a:rPr>
              <a:t>bavardage</a:t>
            </a:r>
            <a:endParaRPr lang="en-US" sz="4400" dirty="0">
              <a:solidFill>
                <a:prstClr val="black"/>
              </a:solidFill>
              <a:latin typeface="Calibri" panose="020F0502020204030204" pitchFamily="34" charset="0"/>
            </a:endParaRPr>
          </a:p>
        </p:txBody>
      </p:sp>
      <p:pic>
        <p:nvPicPr>
          <p:cNvPr id="72711" name="Picture 3" descr="c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718" y="1418828"/>
            <a:ext cx="29289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6134835" y="5233556"/>
            <a:ext cx="1728192"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Superbe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1" name="Rounded Rectangular Callout 10"/>
          <p:cNvSpPr/>
          <p:nvPr/>
        </p:nvSpPr>
        <p:spPr>
          <a:xfrm>
            <a:off x="5436096" y="4589840"/>
            <a:ext cx="1682120"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Sensass</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2" name="Rounded Rectangular Callout 11"/>
          <p:cNvSpPr/>
          <p:nvPr/>
        </p:nvSpPr>
        <p:spPr>
          <a:xfrm>
            <a:off x="6968495" y="4473411"/>
            <a:ext cx="1362438"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3" name="Rounded Rectangular Callout 12"/>
          <p:cNvSpPr/>
          <p:nvPr/>
        </p:nvSpPr>
        <p:spPr>
          <a:xfrm>
            <a:off x="7643812" y="5320863"/>
            <a:ext cx="1283148"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¡Bien fait!</a:t>
            </a:r>
            <a:endParaRPr lang="en-GB" sz="24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1445362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pet-shop"/>
          <p:cNvPicPr>
            <a:picLocks noChangeAspect="1" noChangeArrowheads="1"/>
          </p:cNvPicPr>
          <p:nvPr/>
        </p:nvPicPr>
        <p:blipFill>
          <a:blip r:embed="rId3">
            <a:clrChange>
              <a:clrFrom>
                <a:srgbClr val="FFFFFF"/>
              </a:clrFrom>
              <a:clrTo>
                <a:srgbClr val="FFFFFF">
                  <a:alpha val="0"/>
                </a:srgbClr>
              </a:clrTo>
            </a:clrChange>
          </a:blip>
          <a:srcRect b="24622"/>
          <a:stretch>
            <a:fillRect/>
          </a:stretch>
        </p:blipFill>
        <p:spPr bwMode="auto">
          <a:xfrm>
            <a:off x="31750" y="1341040"/>
            <a:ext cx="3100388" cy="3240088"/>
          </a:xfrm>
          <a:prstGeom prst="rect">
            <a:avLst/>
          </a:prstGeom>
          <a:noFill/>
          <a:ln w="9525">
            <a:noFill/>
            <a:miter lim="800000"/>
            <a:headEnd/>
            <a:tailEnd/>
          </a:ln>
        </p:spPr>
      </p:pic>
      <p:sp>
        <p:nvSpPr>
          <p:cNvPr id="74754" name="Text Box 3">
            <a:hlinkClick r:id="" action="ppaction://noaction">
              <a:snd r:embed="rId4" name="fui.wav"/>
            </a:hlinkClick>
          </p:cNvPr>
          <p:cNvSpPr txBox="1">
            <a:spLocks noChangeArrowheads="1"/>
          </p:cNvSpPr>
          <p:nvPr/>
        </p:nvSpPr>
        <p:spPr bwMode="auto">
          <a:xfrm>
            <a:off x="180964" y="833582"/>
            <a:ext cx="8396472" cy="646331"/>
          </a:xfrm>
          <a:prstGeom prst="rect">
            <a:avLst/>
          </a:prstGeom>
          <a:noFill/>
          <a:ln w="9525">
            <a:noFill/>
            <a:miter lim="800000"/>
            <a:headEnd/>
            <a:tailEnd/>
          </a:ln>
        </p:spPr>
        <p:txBody>
          <a:bodyPr wrap="square">
            <a:spAutoFit/>
          </a:bodyPr>
          <a:lstStyle/>
          <a:p>
            <a:pPr defTabSz="914400">
              <a:spcBef>
                <a:spcPct val="50000"/>
              </a:spcBef>
            </a:pPr>
            <a:r>
              <a:rPr lang="en-GB" sz="3600" dirty="0" smtClean="0">
                <a:solidFill>
                  <a:prstClr val="black"/>
                </a:solidFill>
              </a:rPr>
              <a:t>Je </a:t>
            </a:r>
            <a:r>
              <a:rPr lang="en-GB" sz="3600" dirty="0" err="1" smtClean="0">
                <a:solidFill>
                  <a:prstClr val="black"/>
                </a:solidFill>
              </a:rPr>
              <a:t>suis</a:t>
            </a:r>
            <a:r>
              <a:rPr lang="en-GB" sz="3600" dirty="0" smtClean="0">
                <a:solidFill>
                  <a:prstClr val="black"/>
                </a:solidFill>
              </a:rPr>
              <a:t> </a:t>
            </a:r>
            <a:r>
              <a:rPr lang="en-GB" sz="3600" dirty="0" err="1" smtClean="0">
                <a:solidFill>
                  <a:prstClr val="black"/>
                </a:solidFill>
              </a:rPr>
              <a:t>allé</a:t>
            </a:r>
            <a:r>
              <a:rPr lang="en-GB" sz="3600" dirty="0" smtClean="0">
                <a:solidFill>
                  <a:prstClr val="black"/>
                </a:solidFill>
              </a:rPr>
              <a:t>(e) à </a:t>
            </a:r>
            <a:r>
              <a:rPr lang="en-GB" sz="3600" dirty="0" err="1" smtClean="0">
                <a:solidFill>
                  <a:prstClr val="black"/>
                </a:solidFill>
              </a:rPr>
              <a:t>l’animalerie</a:t>
            </a:r>
            <a:r>
              <a:rPr lang="en-GB" sz="3600" dirty="0" smtClean="0">
                <a:solidFill>
                  <a:prstClr val="black"/>
                </a:solidFill>
              </a:rPr>
              <a:t> et </a:t>
            </a:r>
            <a:r>
              <a:rPr lang="en-GB" sz="3600" dirty="0" err="1" smtClean="0">
                <a:solidFill>
                  <a:prstClr val="black"/>
                </a:solidFill>
              </a:rPr>
              <a:t>j’ai</a:t>
            </a:r>
            <a:r>
              <a:rPr lang="en-GB" sz="3600" dirty="0" smtClean="0">
                <a:solidFill>
                  <a:prstClr val="black"/>
                </a:solidFill>
              </a:rPr>
              <a:t> </a:t>
            </a:r>
            <a:r>
              <a:rPr lang="en-GB" sz="3600" dirty="0" err="1" smtClean="0">
                <a:solidFill>
                  <a:prstClr val="black"/>
                </a:solidFill>
              </a:rPr>
              <a:t>acheté</a:t>
            </a:r>
            <a:r>
              <a:rPr lang="en-GB" sz="3600" dirty="0" smtClean="0">
                <a:solidFill>
                  <a:prstClr val="black"/>
                </a:solidFill>
              </a:rPr>
              <a:t> …</a:t>
            </a:r>
            <a:endParaRPr lang="en-GB" sz="3600" dirty="0">
              <a:solidFill>
                <a:prstClr val="black"/>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1704301"/>
            <a:ext cx="2781300" cy="2857500"/>
          </a:xfrm>
          <a:prstGeom prst="rect">
            <a:avLst/>
          </a:prstGeom>
        </p:spPr>
      </p:pic>
      <p:sp>
        <p:nvSpPr>
          <p:cNvPr id="14" name="TextBox 13"/>
          <p:cNvSpPr txBox="1"/>
          <p:nvPr/>
        </p:nvSpPr>
        <p:spPr>
          <a:xfrm>
            <a:off x="179512" y="129579"/>
            <a:ext cx="4176464" cy="646331"/>
          </a:xfrm>
          <a:prstGeom prst="rect">
            <a:avLst/>
          </a:prstGeom>
          <a:noFill/>
        </p:spPr>
        <p:txBody>
          <a:bodyPr wrap="square" rtlCol="0">
            <a:spAutoFit/>
          </a:bodyPr>
          <a:lstStyle/>
          <a:p>
            <a:pPr defTabSz="914400"/>
            <a:r>
              <a:rPr lang="en-GB" sz="3600" b="1" dirty="0" smtClean="0">
                <a:solidFill>
                  <a:prstClr val="black"/>
                </a:solidFill>
              </a:rPr>
              <a:t>Pair  - Share</a:t>
            </a:r>
            <a:endParaRPr lang="en-GB" sz="3600" b="1" dirty="0">
              <a:solidFill>
                <a:prstClr val="black"/>
              </a:solidFill>
            </a:endParaRPr>
          </a:p>
        </p:txBody>
      </p:sp>
      <p:sp>
        <p:nvSpPr>
          <p:cNvPr id="16" name="Rounded Rectangular Callout 15"/>
          <p:cNvSpPr/>
          <p:nvPr/>
        </p:nvSpPr>
        <p:spPr>
          <a:xfrm>
            <a:off x="251520" y="5626710"/>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Superbe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7" name="Rounded Rectangular Callout 16"/>
          <p:cNvSpPr/>
          <p:nvPr/>
        </p:nvSpPr>
        <p:spPr>
          <a:xfrm>
            <a:off x="2051721" y="5485294"/>
            <a:ext cx="1918374"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Sensass</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8" name="Rounded Rectangular Callout 17"/>
          <p:cNvSpPr/>
          <p:nvPr/>
        </p:nvSpPr>
        <p:spPr>
          <a:xfrm>
            <a:off x="3775730" y="5661248"/>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9" name="Rounded Rectangular Callout 18"/>
          <p:cNvSpPr/>
          <p:nvPr/>
        </p:nvSpPr>
        <p:spPr>
          <a:xfrm>
            <a:off x="5290628" y="5471706"/>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¡Bien fait!</a:t>
            </a:r>
            <a:endParaRPr lang="en-GB" sz="2400" b="1" dirty="0">
              <a:solidFill>
                <a:prstClr val="black"/>
              </a:solidFill>
              <a:latin typeface="Segoe Print" panose="02000600000000000000" pitchFamily="2" charset="0"/>
            </a:endParaRPr>
          </a:p>
        </p:txBody>
      </p:sp>
      <p:sp>
        <p:nvSpPr>
          <p:cNvPr id="20" name="Rounded Rectangular Callout 19"/>
          <p:cNvSpPr/>
          <p:nvPr/>
        </p:nvSpPr>
        <p:spPr>
          <a:xfrm>
            <a:off x="6834734" y="5626710"/>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latin typeface="Segoe Print" panose="02000600000000000000" pitchFamily="2" charset="0"/>
              </a:rPr>
              <a:t>¡</a:t>
            </a:r>
            <a:r>
              <a:rPr lang="en-GB" sz="2400" b="1" dirty="0" err="1" smtClean="0">
                <a:solidFill>
                  <a:prstClr val="white"/>
                </a:solidFill>
                <a:latin typeface="Segoe Print" panose="02000600000000000000" pitchFamily="2" charset="0"/>
              </a:rPr>
              <a:t>Impecc</a:t>
            </a:r>
            <a:r>
              <a:rPr lang="en-GB" sz="2400" b="1" dirty="0" smtClean="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3317802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683" y="2708920"/>
            <a:ext cx="3245643" cy="3350757"/>
          </a:xfrm>
          <a:prstGeom prst="rect">
            <a:avLst/>
          </a:prstGeom>
        </p:spPr>
      </p:pic>
      <p:sp>
        <p:nvSpPr>
          <p:cNvPr id="3" name="TextBox 2"/>
          <p:cNvSpPr txBox="1"/>
          <p:nvPr/>
        </p:nvSpPr>
        <p:spPr>
          <a:xfrm>
            <a:off x="5516806" y="692696"/>
            <a:ext cx="3564467" cy="1754326"/>
          </a:xfrm>
          <a:prstGeom prst="rect">
            <a:avLst/>
          </a:prstGeom>
          <a:noFill/>
        </p:spPr>
        <p:txBody>
          <a:bodyPr wrap="square" rtlCol="0">
            <a:spAutoFit/>
          </a:bodyPr>
          <a:lstStyle/>
          <a:p>
            <a:pPr defTabSz="914400"/>
            <a:r>
              <a:rPr lang="en-GB" sz="5400" b="1" dirty="0" err="1" smtClean="0">
                <a:solidFill>
                  <a:prstClr val="black"/>
                </a:solidFill>
              </a:rPr>
              <a:t>Trabaja</a:t>
            </a:r>
            <a:r>
              <a:rPr lang="en-GB" sz="5400" b="1" dirty="0" smtClean="0">
                <a:solidFill>
                  <a:prstClr val="black"/>
                </a:solidFill>
              </a:rPr>
              <a:t> en </a:t>
            </a:r>
            <a:r>
              <a:rPr lang="en-GB" sz="5400" b="1" dirty="0" err="1" smtClean="0">
                <a:solidFill>
                  <a:prstClr val="black"/>
                </a:solidFill>
              </a:rPr>
              <a:t>tándem</a:t>
            </a:r>
            <a:endParaRPr lang="en-GB" sz="5400" b="1" dirty="0">
              <a:solidFill>
                <a:prstClr val="black"/>
              </a:solidFill>
            </a:endParaRPr>
          </a:p>
        </p:txBody>
      </p:sp>
      <p:pic>
        <p:nvPicPr>
          <p:cNvPr id="4" name="Picture 3"/>
          <p:cNvPicPr>
            <a:picLocks noChangeAspect="1"/>
          </p:cNvPicPr>
          <p:nvPr/>
        </p:nvPicPr>
        <p:blipFill>
          <a:blip r:embed="rId3"/>
          <a:stretch>
            <a:fillRect/>
          </a:stretch>
        </p:blipFill>
        <p:spPr>
          <a:xfrm>
            <a:off x="467544" y="3501008"/>
            <a:ext cx="4096806" cy="3058294"/>
          </a:xfrm>
          <a:prstGeom prst="rect">
            <a:avLst/>
          </a:prstGeom>
        </p:spPr>
      </p:pic>
      <p:pic>
        <p:nvPicPr>
          <p:cNvPr id="5" name="Picture 4"/>
          <p:cNvPicPr>
            <a:picLocks noChangeAspect="1"/>
          </p:cNvPicPr>
          <p:nvPr/>
        </p:nvPicPr>
        <p:blipFill>
          <a:blip r:embed="rId4"/>
          <a:stretch>
            <a:fillRect/>
          </a:stretch>
        </p:blipFill>
        <p:spPr>
          <a:xfrm>
            <a:off x="467544" y="245740"/>
            <a:ext cx="4096806" cy="3039244"/>
          </a:xfrm>
          <a:prstGeom prst="rect">
            <a:avLst/>
          </a:prstGeom>
        </p:spPr>
      </p:pic>
    </p:spTree>
    <p:extLst>
      <p:ext uri="{BB962C8B-B14F-4D97-AF65-F5344CB8AC3E}">
        <p14:creationId xmlns:p14="http://schemas.microsoft.com/office/powerpoint/2010/main" val="3485094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426" y="2345731"/>
            <a:ext cx="4296709" cy="2296054"/>
          </a:xfrm>
          <a:prstGeom prst="rect">
            <a:avLst/>
          </a:prstGeom>
        </p:spPr>
      </p:pic>
      <p:sp>
        <p:nvSpPr>
          <p:cNvPr id="3" name="TextBox 2"/>
          <p:cNvSpPr txBox="1"/>
          <p:nvPr/>
        </p:nvSpPr>
        <p:spPr>
          <a:xfrm>
            <a:off x="-16931" y="821268"/>
            <a:ext cx="3564467" cy="923330"/>
          </a:xfrm>
          <a:prstGeom prst="rect">
            <a:avLst/>
          </a:prstGeom>
          <a:noFill/>
        </p:spPr>
        <p:txBody>
          <a:bodyPr wrap="square" rtlCol="0">
            <a:spAutoFit/>
          </a:bodyPr>
          <a:lstStyle/>
          <a:p>
            <a:pPr defTabSz="914400"/>
            <a:r>
              <a:rPr lang="en-GB" sz="5400" b="1" dirty="0" smtClean="0">
                <a:solidFill>
                  <a:prstClr val="black"/>
                </a:solidFill>
              </a:rPr>
              <a:t>¡Pregunta!</a:t>
            </a:r>
            <a:endParaRPr lang="en-GB" sz="5400" b="1" dirty="0">
              <a:solidFill>
                <a:prstClr val="black"/>
              </a:solidFill>
            </a:endParaRPr>
          </a:p>
        </p:txBody>
      </p:sp>
      <p:sp>
        <p:nvSpPr>
          <p:cNvPr id="4" name="TextBox 3"/>
          <p:cNvSpPr txBox="1"/>
          <p:nvPr/>
        </p:nvSpPr>
        <p:spPr>
          <a:xfrm>
            <a:off x="3024780" y="1624675"/>
            <a:ext cx="3564467" cy="923330"/>
          </a:xfrm>
          <a:prstGeom prst="rect">
            <a:avLst/>
          </a:prstGeom>
          <a:noFill/>
        </p:spPr>
        <p:txBody>
          <a:bodyPr wrap="square" rtlCol="0">
            <a:spAutoFit/>
          </a:bodyPr>
          <a:lstStyle/>
          <a:p>
            <a:pPr defTabSz="914400"/>
            <a:r>
              <a:rPr lang="en-GB" sz="5400" b="1" dirty="0" smtClean="0">
                <a:solidFill>
                  <a:prstClr val="black"/>
                </a:solidFill>
              </a:rPr>
              <a:t>¡Pregunta!</a:t>
            </a:r>
            <a:endParaRPr lang="en-GB" sz="5400" b="1" dirty="0">
              <a:solidFill>
                <a:prstClr val="black"/>
              </a:solidFill>
            </a:endParaRPr>
          </a:p>
        </p:txBody>
      </p:sp>
      <p:sp>
        <p:nvSpPr>
          <p:cNvPr id="5" name="TextBox 4"/>
          <p:cNvSpPr txBox="1"/>
          <p:nvPr/>
        </p:nvSpPr>
        <p:spPr>
          <a:xfrm>
            <a:off x="5003801" y="2671565"/>
            <a:ext cx="4588936" cy="923330"/>
          </a:xfrm>
          <a:prstGeom prst="rect">
            <a:avLst/>
          </a:prstGeom>
          <a:noFill/>
        </p:spPr>
        <p:txBody>
          <a:bodyPr wrap="square" rtlCol="0">
            <a:spAutoFit/>
          </a:bodyPr>
          <a:lstStyle/>
          <a:p>
            <a:pPr defTabSz="914400"/>
            <a:r>
              <a:rPr lang="en-GB" sz="5400" b="1" dirty="0" smtClean="0">
                <a:solidFill>
                  <a:prstClr val="black"/>
                </a:solidFill>
              </a:rPr>
              <a:t>¡</a:t>
            </a:r>
            <a:r>
              <a:rPr lang="en-GB" sz="5400" b="1" dirty="0" err="1" smtClean="0">
                <a:solidFill>
                  <a:prstClr val="black"/>
                </a:solidFill>
              </a:rPr>
              <a:t>Intercambia</a:t>
            </a:r>
            <a:r>
              <a:rPr lang="en-GB" sz="5400" b="1" dirty="0" smtClean="0">
                <a:solidFill>
                  <a:prstClr val="black"/>
                </a:solidFill>
              </a:rPr>
              <a:t>!</a:t>
            </a:r>
            <a:endParaRPr lang="en-GB" sz="5400" b="1" dirty="0">
              <a:solidFill>
                <a:prstClr val="black"/>
              </a:solidFill>
            </a:endParaRPr>
          </a:p>
        </p:txBody>
      </p:sp>
      <p:sp>
        <p:nvSpPr>
          <p:cNvPr id="6" name="TextBox 5"/>
          <p:cNvSpPr txBox="1"/>
          <p:nvPr/>
        </p:nvSpPr>
        <p:spPr>
          <a:xfrm>
            <a:off x="87804" y="6413266"/>
            <a:ext cx="4680273" cy="400110"/>
          </a:xfrm>
          <a:prstGeom prst="rect">
            <a:avLst/>
          </a:prstGeom>
          <a:noFill/>
        </p:spPr>
        <p:txBody>
          <a:bodyPr wrap="square" rtlCol="0">
            <a:spAutoFit/>
          </a:bodyPr>
          <a:lstStyle/>
          <a:p>
            <a:pPr defTabSz="914400"/>
            <a:r>
              <a:rPr lang="en-GB" sz="2000" b="1" dirty="0" smtClean="0">
                <a:solidFill>
                  <a:prstClr val="black"/>
                </a:solidFill>
              </a:rPr>
              <a:t>Quiz – Quiz  - Trade</a:t>
            </a:r>
            <a:endParaRPr lang="en-GB" sz="2000" b="1" dirty="0">
              <a:solidFill>
                <a:prstClr val="black"/>
              </a:solidFill>
            </a:endParaRPr>
          </a:p>
        </p:txBody>
      </p:sp>
      <p:sp>
        <p:nvSpPr>
          <p:cNvPr id="7" name="Rounded Rectangular Callout 6"/>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Fenomenal</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8" name="Rounded Rectangular Callout 7"/>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¡Genial!</a:t>
            </a:r>
            <a:endParaRPr lang="en-GB" sz="2400" b="1" dirty="0">
              <a:solidFill>
                <a:prstClr val="black"/>
              </a:solidFill>
              <a:latin typeface="Segoe Print" panose="02000600000000000000" pitchFamily="2" charset="0"/>
            </a:endParaRPr>
          </a:p>
        </p:txBody>
      </p:sp>
      <p:sp>
        <p:nvSpPr>
          <p:cNvPr id="9" name="Rounded Rectangular Callout 8"/>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a:t>
            </a:r>
            <a:r>
              <a:rPr lang="en-GB" sz="2400" b="1" dirty="0" err="1" smtClean="0">
                <a:solidFill>
                  <a:prstClr val="black"/>
                </a:solidFill>
                <a:latin typeface="Segoe Print" panose="02000600000000000000" pitchFamily="2" charset="0"/>
              </a:rPr>
              <a:t>Buen</a:t>
            </a:r>
            <a:r>
              <a:rPr lang="en-GB" sz="2400" b="1" dirty="0" smtClean="0">
                <a:solidFill>
                  <a:prstClr val="black"/>
                </a:solidFill>
                <a:latin typeface="Segoe Print" panose="02000600000000000000" pitchFamily="2" charset="0"/>
              </a:rPr>
              <a:t> </a:t>
            </a:r>
            <a:r>
              <a:rPr lang="en-GB" sz="2400" b="1" dirty="0" err="1" smtClean="0">
                <a:solidFill>
                  <a:prstClr val="black"/>
                </a:solidFill>
                <a:latin typeface="Segoe Print" panose="02000600000000000000" pitchFamily="2" charset="0"/>
              </a:rPr>
              <a:t>acento</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0" name="Rounded Rectangular Callout 9"/>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black"/>
                </a:solidFill>
                <a:latin typeface="Segoe Print" panose="02000600000000000000" pitchFamily="2" charset="0"/>
              </a:rPr>
              <a:t>¡Qué </a:t>
            </a:r>
            <a:r>
              <a:rPr lang="en-GB" sz="2400" b="1" dirty="0" err="1" smtClean="0">
                <a:solidFill>
                  <a:prstClr val="black"/>
                </a:solidFill>
                <a:latin typeface="Segoe Print" panose="02000600000000000000" pitchFamily="2" charset="0"/>
              </a:rPr>
              <a:t>guay</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1" name="Rounded Rectangular Callout 10"/>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prstClr val="white"/>
                </a:solidFill>
                <a:latin typeface="Segoe Print" panose="02000600000000000000" pitchFamily="2" charset="0"/>
              </a:rPr>
              <a:t>¡Bien </a:t>
            </a:r>
            <a:r>
              <a:rPr lang="en-GB" sz="2400" b="1" dirty="0" err="1" smtClean="0">
                <a:solidFill>
                  <a:prstClr val="white"/>
                </a:solidFill>
                <a:latin typeface="Segoe Print" panose="02000600000000000000" pitchFamily="2" charset="0"/>
              </a:rPr>
              <a:t>hecho</a:t>
            </a:r>
            <a:r>
              <a:rPr lang="en-GB" sz="2400" b="1" dirty="0" smtClean="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3449032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40" y="305878"/>
            <a:ext cx="7543800" cy="1450757"/>
          </a:xfrm>
        </p:spPr>
        <p:txBody>
          <a:bodyPr>
            <a:normAutofit/>
          </a:bodyPr>
          <a:lstStyle/>
          <a:p>
            <a:r>
              <a:rPr lang="en-GB" sz="6600" cap="none" dirty="0" smtClean="0">
                <a:latin typeface="Rockwell" panose="02060603020205020403" pitchFamily="18" charset="0"/>
              </a:rPr>
              <a:t>Opinions</a:t>
            </a:r>
            <a:endParaRPr lang="en-GB" sz="6600" cap="none" dirty="0">
              <a:latin typeface="Rockwell" panose="02060603020205020403" pitchFamily="18" charset="0"/>
            </a:endParaRPr>
          </a:p>
        </p:txBody>
      </p:sp>
      <p:sp>
        <p:nvSpPr>
          <p:cNvPr id="4" name="Content Placeholder 2"/>
          <p:cNvSpPr txBox="1">
            <a:spLocks/>
          </p:cNvSpPr>
          <p:nvPr/>
        </p:nvSpPr>
        <p:spPr>
          <a:xfrm>
            <a:off x="131540" y="2283637"/>
            <a:ext cx="5079457"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FFC000"/>
              </a:buClr>
              <a:buFont typeface="Calibri" panose="020F0502020204030204" pitchFamily="34" charset="0"/>
              <a:buNone/>
            </a:pPr>
            <a:r>
              <a:rPr lang="en-GB" sz="4000" dirty="0" smtClean="0">
                <a:solidFill>
                  <a:srgbClr val="FFFFFF">
                    <a:lumMod val="75000"/>
                    <a:lumOff val="25000"/>
                  </a:srgbClr>
                </a:solidFill>
                <a:latin typeface="Rockwell" panose="02060603020205020403" pitchFamily="18" charset="0"/>
              </a:rPr>
              <a:t>Students </a:t>
            </a:r>
            <a:r>
              <a:rPr lang="en-GB" sz="4000" dirty="0" smtClean="0">
                <a:solidFill>
                  <a:srgbClr val="FFFFFF">
                    <a:lumMod val="75000"/>
                    <a:lumOff val="25000"/>
                  </a:srgbClr>
                </a:solidFill>
                <a:latin typeface="Rockwell" panose="02060603020205020403" pitchFamily="18" charset="0"/>
              </a:rPr>
              <a:t>are very keen to give their opinions on things.  Teach these early on and apply to any and every topic vocabulary.</a:t>
            </a:r>
            <a:endParaRPr lang="en-GB" sz="4000" dirty="0" smtClean="0">
              <a:solidFill>
                <a:srgbClr val="FFFFFF">
                  <a:lumMod val="75000"/>
                  <a:lumOff val="25000"/>
                </a:srgbClr>
              </a:solidFill>
              <a:latin typeface="Rockwell" panose="02060603020205020403" pitchFamily="18" charset="0"/>
            </a:endParaRPr>
          </a:p>
        </p:txBody>
      </p:sp>
      <p:pic>
        <p:nvPicPr>
          <p:cNvPr id="7" name="Picture 3" descr="1026_opiniones_blo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090161" y="2899279"/>
            <a:ext cx="3861945" cy="256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49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 action="ppaction://noaction">
              <a:snd r:embed="rId3" name="megusta.wav"/>
            </a:hlinkClick>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850" y="115888"/>
            <a:ext cx="169068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 action="ppaction://noaction">
              <a:snd r:embed="rId5" name="nomegusta.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825" y="1700213"/>
            <a:ext cx="167481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AutoShape 4">
            <a:hlinkClick r:id="" action="ppaction://noaction">
              <a:snd r:embed="rId7" name="meencanta.wav"/>
            </a:hlinkClick>
          </p:cNvPr>
          <p:cNvSpPr>
            <a:spLocks noChangeArrowheads="1"/>
          </p:cNvSpPr>
          <p:nvPr/>
        </p:nvSpPr>
        <p:spPr bwMode="auto">
          <a:xfrm>
            <a:off x="250825" y="3429000"/>
            <a:ext cx="1728788" cy="151288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grpSp>
        <p:nvGrpSpPr>
          <p:cNvPr id="6149" name="Group 5"/>
          <p:cNvGrpSpPr>
            <a:grpSpLocks/>
          </p:cNvGrpSpPr>
          <p:nvPr/>
        </p:nvGrpSpPr>
        <p:grpSpPr bwMode="auto">
          <a:xfrm>
            <a:off x="179388" y="5013325"/>
            <a:ext cx="3313112" cy="1695450"/>
            <a:chOff x="113" y="3158"/>
            <a:chExt cx="2087" cy="1068"/>
          </a:xfrm>
        </p:grpSpPr>
        <p:pic>
          <p:nvPicPr>
            <p:cNvPr id="6150" name="Picture 6">
              <a:hlinkClick r:id="" action="ppaction://noaction">
                <a:snd r:embed="rId8" name="odio.wav"/>
              </a:hlinkClick>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52" name="Text Box 8">
            <a:hlinkClick r:id="" action="ppaction://noaction">
              <a:snd r:embed="rId3" name="megusta.wav"/>
            </a:hlinkClick>
          </p:cNvPr>
          <p:cNvSpPr txBox="1">
            <a:spLocks noChangeArrowheads="1"/>
          </p:cNvSpPr>
          <p:nvPr/>
        </p:nvSpPr>
        <p:spPr bwMode="auto">
          <a:xfrm>
            <a:off x="4572000" y="549275"/>
            <a:ext cx="2879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solidFill>
                  <a:prstClr val="black"/>
                </a:solidFill>
              </a:rPr>
              <a:t>Me </a:t>
            </a:r>
            <a:r>
              <a:rPr lang="en-GB" sz="2800" dirty="0" err="1">
                <a:solidFill>
                  <a:prstClr val="black"/>
                </a:solidFill>
              </a:rPr>
              <a:t>gusta</a:t>
            </a:r>
            <a:r>
              <a:rPr lang="en-GB" sz="2800" dirty="0">
                <a:solidFill>
                  <a:prstClr val="black"/>
                </a:solidFill>
              </a:rPr>
              <a:t>…</a:t>
            </a:r>
          </a:p>
        </p:txBody>
      </p:sp>
      <p:sp>
        <p:nvSpPr>
          <p:cNvPr id="6153" name="Text Box 9">
            <a:hlinkClick r:id="" action="ppaction://noaction">
              <a:snd r:embed="rId5" name="nomegusta.wav"/>
            </a:hlinkClick>
          </p:cNvPr>
          <p:cNvSpPr txBox="1">
            <a:spLocks noChangeArrowheads="1"/>
          </p:cNvSpPr>
          <p:nvPr/>
        </p:nvSpPr>
        <p:spPr bwMode="auto">
          <a:xfrm>
            <a:off x="4572000" y="2324100"/>
            <a:ext cx="2879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solidFill>
                  <a:prstClr val="black"/>
                </a:solidFill>
              </a:rPr>
              <a:t>No me gusta…</a:t>
            </a:r>
          </a:p>
        </p:txBody>
      </p:sp>
      <p:sp>
        <p:nvSpPr>
          <p:cNvPr id="6154" name="Text Box 10">
            <a:hlinkClick r:id="" action="ppaction://noaction">
              <a:snd r:embed="rId7" name="meencanta.wav"/>
            </a:hlinkClick>
          </p:cNvPr>
          <p:cNvSpPr txBox="1">
            <a:spLocks noChangeArrowheads="1"/>
          </p:cNvSpPr>
          <p:nvPr/>
        </p:nvSpPr>
        <p:spPr bwMode="auto">
          <a:xfrm>
            <a:off x="4572000" y="3979863"/>
            <a:ext cx="2879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solidFill>
                  <a:prstClr val="black"/>
                </a:solidFill>
              </a:rPr>
              <a:t>Me encanta…</a:t>
            </a:r>
          </a:p>
        </p:txBody>
      </p:sp>
      <p:sp>
        <p:nvSpPr>
          <p:cNvPr id="6155" name="Text Box 11">
            <a:hlinkClick r:id="" action="ppaction://noaction">
              <a:snd r:embed="rId8" name="odio.wav"/>
            </a:hlinkClick>
          </p:cNvPr>
          <p:cNvSpPr txBox="1">
            <a:spLocks noChangeArrowheads="1"/>
          </p:cNvSpPr>
          <p:nvPr/>
        </p:nvSpPr>
        <p:spPr bwMode="auto">
          <a:xfrm>
            <a:off x="4572000" y="5635625"/>
            <a:ext cx="2879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solidFill>
                  <a:prstClr val="black"/>
                </a:solidFill>
              </a:rPr>
              <a:t>Odio…</a:t>
            </a:r>
          </a:p>
        </p:txBody>
      </p:sp>
    </p:spTree>
    <p:extLst>
      <p:ext uri="{BB962C8B-B14F-4D97-AF65-F5344CB8AC3E}">
        <p14:creationId xmlns:p14="http://schemas.microsoft.com/office/powerpoint/2010/main" val="3785696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52" grpId="0"/>
      <p:bldP spid="6153" grpId="0"/>
      <p:bldP spid="6154" grpId="0"/>
      <p:bldP spid="61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491" y="-174752"/>
            <a:ext cx="5128055" cy="6017032"/>
          </a:xfrm>
          <a:prstGeom prst="rect">
            <a:avLst/>
          </a:prstGeom>
        </p:spPr>
        <p:txBody>
          <a:bodyPr wrap="square">
            <a:spAutoFit/>
          </a:bodyPr>
          <a:lstStyle/>
          <a:p>
            <a:pPr>
              <a:lnSpc>
                <a:spcPts val="6600"/>
              </a:lnSpc>
              <a:defRPr/>
            </a:pPr>
            <a:r>
              <a:rPr lang="fr-FR" sz="4000" b="1" i="1" dirty="0">
                <a:solidFill>
                  <a:srgbClr val="FFFF00"/>
                </a:solidFill>
                <a:latin typeface="Rockwell" panose="02060603020205020403" pitchFamily="18" charset="0"/>
              </a:rPr>
              <a:t>Un</a:t>
            </a:r>
            <a:r>
              <a:rPr lang="fr-FR" sz="4000" b="1" i="1" dirty="0">
                <a:latin typeface="Rockwell" panose="02060603020205020403" pitchFamily="18" charset="0"/>
              </a:rPr>
              <a:t>, d</a:t>
            </a:r>
            <a:r>
              <a:rPr lang="fr-FR" sz="4000" b="1" i="1" dirty="0">
                <a:solidFill>
                  <a:srgbClr val="00B050"/>
                </a:solidFill>
                <a:latin typeface="Rockwell" panose="02060603020205020403" pitchFamily="18" charset="0"/>
              </a:rPr>
              <a:t>eu</a:t>
            </a:r>
            <a:r>
              <a:rPr lang="fr-FR" sz="4000" b="1" i="1" dirty="0">
                <a:latin typeface="Rockwell" panose="02060603020205020403" pitchFamily="18" charset="0"/>
              </a:rPr>
              <a:t>x, tr</a:t>
            </a:r>
            <a:r>
              <a:rPr lang="fr-FR" sz="4000" b="1" i="1" dirty="0">
                <a:solidFill>
                  <a:srgbClr val="FF0000"/>
                </a:solidFill>
                <a:latin typeface="Rockwell" panose="02060603020205020403" pitchFamily="18" charset="0"/>
              </a:rPr>
              <a:t>oi</a:t>
            </a:r>
            <a:r>
              <a:rPr lang="fr-FR" sz="4000" b="1" i="1" dirty="0">
                <a:latin typeface="Rockwell" panose="02060603020205020403" pitchFamily="18" charset="0"/>
              </a:rPr>
              <a:t>s</a:t>
            </a:r>
            <a:endParaRPr lang="en-US" sz="4000" b="1" dirty="0">
              <a:latin typeface="Rockwell" panose="02060603020205020403" pitchFamily="18" charset="0"/>
            </a:endParaRPr>
          </a:p>
          <a:p>
            <a:pPr>
              <a:lnSpc>
                <a:spcPts val="6600"/>
              </a:lnSpc>
              <a:defRPr/>
            </a:pPr>
            <a:r>
              <a:rPr lang="fr-FR" sz="4000" b="1" i="1" dirty="0" smtClean="0">
                <a:latin typeface="Rockwell" panose="02060603020205020403" pitchFamily="18" charset="0"/>
              </a:rPr>
              <a:t/>
            </a:r>
            <a:br>
              <a:rPr lang="fr-FR" sz="4000" b="1" i="1" dirty="0" smtClean="0">
                <a:latin typeface="Rockwell" panose="02060603020205020403" pitchFamily="18" charset="0"/>
              </a:rPr>
            </a:br>
            <a:r>
              <a:rPr lang="fr-FR" sz="4000" b="1" i="1" dirty="0" smtClean="0">
                <a:latin typeface="Rockwell" panose="02060603020205020403" pitchFamily="18" charset="0"/>
              </a:rPr>
              <a:t>Quatre</a:t>
            </a:r>
            <a:r>
              <a:rPr lang="fr-FR" sz="4000" b="1" i="1" dirty="0">
                <a:latin typeface="Rockwell" panose="02060603020205020403" pitchFamily="18" charset="0"/>
              </a:rPr>
              <a:t>, c</a:t>
            </a:r>
            <a:r>
              <a:rPr lang="fr-FR" sz="4000" b="1" i="1" dirty="0">
                <a:solidFill>
                  <a:srgbClr val="7030A0"/>
                </a:solidFill>
                <a:latin typeface="Rockwell" panose="02060603020205020403" pitchFamily="18" charset="0"/>
              </a:rPr>
              <a:t>in</a:t>
            </a:r>
            <a:r>
              <a:rPr lang="fr-FR" sz="4000" b="1" i="1" dirty="0">
                <a:latin typeface="Rockwell" panose="02060603020205020403" pitchFamily="18" charset="0"/>
              </a:rPr>
              <a:t>q, six</a:t>
            </a:r>
            <a:endParaRPr lang="en-US" sz="4000" b="1" dirty="0">
              <a:latin typeface="Rockwell" panose="02060603020205020403" pitchFamily="18" charset="0"/>
            </a:endParaRPr>
          </a:p>
          <a:p>
            <a:pPr>
              <a:lnSpc>
                <a:spcPts val="6600"/>
              </a:lnSpc>
              <a:defRPr/>
            </a:pPr>
            <a:r>
              <a:rPr lang="fr-FR" sz="4000" b="1" i="1" dirty="0" smtClean="0">
                <a:latin typeface="Rockwell" panose="02060603020205020403" pitchFamily="18" charset="0"/>
              </a:rPr>
              <a:t/>
            </a:r>
            <a:br>
              <a:rPr lang="fr-FR" sz="4000" b="1" i="1" dirty="0" smtClean="0">
                <a:latin typeface="Rockwell" panose="02060603020205020403" pitchFamily="18" charset="0"/>
              </a:rPr>
            </a:br>
            <a:r>
              <a:rPr lang="fr-FR" sz="4000" b="1" i="1" dirty="0" smtClean="0">
                <a:latin typeface="Rockwell" panose="02060603020205020403" pitchFamily="18" charset="0"/>
              </a:rPr>
              <a:t>Sept</a:t>
            </a:r>
            <a:r>
              <a:rPr lang="fr-FR" sz="4000" b="1" i="1" dirty="0">
                <a:latin typeface="Rockwell" panose="02060603020205020403" pitchFamily="18" charset="0"/>
              </a:rPr>
              <a:t>, huit, n</a:t>
            </a:r>
            <a:r>
              <a:rPr lang="fr-FR" sz="4000" b="1" i="1" dirty="0">
                <a:solidFill>
                  <a:srgbClr val="00B050"/>
                </a:solidFill>
                <a:latin typeface="Rockwell" panose="02060603020205020403" pitchFamily="18" charset="0"/>
              </a:rPr>
              <a:t>eu</a:t>
            </a:r>
            <a:r>
              <a:rPr lang="fr-FR" sz="4000" b="1" i="1" dirty="0">
                <a:latin typeface="Rockwell" panose="02060603020205020403" pitchFamily="18" charset="0"/>
              </a:rPr>
              <a:t>f</a:t>
            </a:r>
            <a:endParaRPr lang="en-US" sz="4000" b="1" dirty="0">
              <a:latin typeface="Rockwell" panose="02060603020205020403" pitchFamily="18" charset="0"/>
            </a:endParaRPr>
          </a:p>
          <a:p>
            <a:pPr>
              <a:lnSpc>
                <a:spcPts val="6600"/>
              </a:lnSpc>
              <a:defRPr/>
            </a:pPr>
            <a:r>
              <a:rPr lang="fr-FR" sz="4000" b="1" i="1" dirty="0" smtClean="0">
                <a:latin typeface="Rockwell" panose="02060603020205020403" pitchFamily="18" charset="0"/>
              </a:rPr>
              <a:t/>
            </a:r>
            <a:br>
              <a:rPr lang="fr-FR" sz="4000" b="1" i="1" dirty="0" smtClean="0">
                <a:latin typeface="Rockwell" panose="02060603020205020403" pitchFamily="18" charset="0"/>
              </a:rPr>
            </a:br>
            <a:r>
              <a:rPr lang="fr-FR" sz="4000" b="1" i="1" dirty="0" smtClean="0">
                <a:latin typeface="Rockwell" panose="02060603020205020403" pitchFamily="18" charset="0"/>
              </a:rPr>
              <a:t>Dix</a:t>
            </a:r>
            <a:r>
              <a:rPr lang="fr-FR" sz="4000" b="1" i="1" dirty="0">
                <a:latin typeface="Rockwell" panose="02060603020205020403" pitchFamily="18" charset="0"/>
              </a:rPr>
              <a:t>, </a:t>
            </a:r>
            <a:r>
              <a:rPr lang="fr-FR" sz="4000" b="1" i="1" dirty="0">
                <a:solidFill>
                  <a:srgbClr val="0070C0"/>
                </a:solidFill>
                <a:latin typeface="Rockwell" panose="02060603020205020403" pitchFamily="18" charset="0"/>
              </a:rPr>
              <a:t>on</a:t>
            </a:r>
            <a:r>
              <a:rPr lang="fr-FR" sz="4000" b="1" i="1" dirty="0">
                <a:latin typeface="Rockwell" panose="02060603020205020403" pitchFamily="18" charset="0"/>
              </a:rPr>
              <a:t>ze, </a:t>
            </a:r>
            <a:r>
              <a:rPr lang="fr-FR" sz="4000" b="1" i="1" dirty="0" smtClean="0">
                <a:latin typeface="Rockwell" panose="02060603020205020403" pitchFamily="18" charset="0"/>
              </a:rPr>
              <a:t>d</a:t>
            </a:r>
            <a:r>
              <a:rPr lang="fr-FR" sz="4000" b="1" i="1" dirty="0" smtClean="0">
                <a:solidFill>
                  <a:srgbClr val="FF6600"/>
                </a:solidFill>
                <a:latin typeface="Rockwell" panose="02060603020205020403" pitchFamily="18" charset="0"/>
              </a:rPr>
              <a:t>ou</a:t>
            </a:r>
            <a:r>
              <a:rPr lang="fr-FR" sz="4000" b="1" i="1" dirty="0" smtClean="0">
                <a:latin typeface="Rockwell" panose="02060603020205020403" pitchFamily="18" charset="0"/>
              </a:rPr>
              <a:t>ze</a:t>
            </a:r>
            <a:endParaRPr lang="en-US" sz="4000" b="1" dirty="0">
              <a:latin typeface="Rockwell" panose="02060603020205020403" pitchFamily="18" charset="0"/>
            </a:endParaRPr>
          </a:p>
        </p:txBody>
      </p:sp>
      <p:sp>
        <p:nvSpPr>
          <p:cNvPr id="3" name="Rectangle 2"/>
          <p:cNvSpPr/>
          <p:nvPr/>
        </p:nvSpPr>
        <p:spPr>
          <a:xfrm>
            <a:off x="4206958" y="310806"/>
            <a:ext cx="4697120" cy="646331"/>
          </a:xfrm>
          <a:prstGeom prst="rect">
            <a:avLst/>
          </a:prstGeom>
        </p:spPr>
        <p:txBody>
          <a:bodyPr wrap="none">
            <a:spAutoFit/>
          </a:bodyPr>
          <a:lstStyle/>
          <a:p>
            <a:pPr>
              <a:lnSpc>
                <a:spcPct val="90000"/>
              </a:lnSpc>
              <a:defRPr/>
            </a:pPr>
            <a:r>
              <a:rPr lang="fr-FR" sz="4000" b="1" i="1" dirty="0">
                <a:latin typeface="Rockwell" panose="02060603020205020403" pitchFamily="18" charset="0"/>
              </a:rPr>
              <a:t>N</a:t>
            </a:r>
            <a:r>
              <a:rPr lang="fr-FR" sz="4000" b="1" i="1" dirty="0">
                <a:solidFill>
                  <a:srgbClr val="FF6600"/>
                </a:solidFill>
                <a:latin typeface="Rockwell" panose="02060603020205020403" pitchFamily="18" charset="0"/>
              </a:rPr>
              <a:t>ou</a:t>
            </a:r>
            <a:r>
              <a:rPr lang="fr-FR" sz="4000" b="1" i="1" dirty="0">
                <a:latin typeface="Rockwell" panose="02060603020205020403" pitchFamily="18" charset="0"/>
              </a:rPr>
              <a:t>s ir</a:t>
            </a:r>
            <a:r>
              <a:rPr lang="fr-FR" sz="4000" b="1" i="1" dirty="0">
                <a:solidFill>
                  <a:srgbClr val="0070C0"/>
                </a:solidFill>
                <a:latin typeface="Rockwell" panose="02060603020205020403" pitchFamily="18" charset="0"/>
              </a:rPr>
              <a:t>on</a:t>
            </a:r>
            <a:r>
              <a:rPr lang="fr-FR" sz="4000" b="1" i="1" dirty="0">
                <a:solidFill>
                  <a:srgbClr val="7030A0"/>
                </a:solidFill>
                <a:latin typeface="Rockwell" panose="02060603020205020403" pitchFamily="18" charset="0"/>
              </a:rPr>
              <a:t>s</a:t>
            </a:r>
            <a:r>
              <a:rPr lang="fr-FR" sz="4000" b="1" i="1" dirty="0">
                <a:latin typeface="Rockwell" panose="02060603020205020403" pitchFamily="18" charset="0"/>
              </a:rPr>
              <a:t> </a:t>
            </a:r>
            <a:r>
              <a:rPr lang="fr-FR" sz="4000" b="1" i="1" dirty="0" smtClean="0">
                <a:solidFill>
                  <a:srgbClr val="CCCC00"/>
                </a:solidFill>
                <a:latin typeface="Rockwell" panose="02060603020205020403" pitchFamily="18" charset="0"/>
              </a:rPr>
              <a:t>au</a:t>
            </a:r>
            <a:r>
              <a:rPr lang="fr-FR" sz="4000" b="1" i="1" dirty="0" smtClean="0">
                <a:latin typeface="Rockwell" panose="02060603020205020403" pitchFamily="18" charset="0"/>
              </a:rPr>
              <a:t> </a:t>
            </a:r>
            <a:r>
              <a:rPr lang="fr-FR" sz="4000" b="1" i="1" dirty="0">
                <a:latin typeface="Rockwell" panose="02060603020205020403" pitchFamily="18" charset="0"/>
              </a:rPr>
              <a:t>b</a:t>
            </a:r>
            <a:r>
              <a:rPr lang="fr-FR" sz="4000" b="1" i="1" dirty="0">
                <a:solidFill>
                  <a:srgbClr val="FF0000"/>
                </a:solidFill>
                <a:latin typeface="Rockwell" panose="02060603020205020403" pitchFamily="18" charset="0"/>
              </a:rPr>
              <a:t>oi</a:t>
            </a:r>
            <a:r>
              <a:rPr lang="fr-FR" sz="4000" b="1" i="1" dirty="0">
                <a:latin typeface="Rockwell" panose="02060603020205020403" pitchFamily="18" charset="0"/>
              </a:rPr>
              <a:t>s</a:t>
            </a:r>
            <a:endParaRPr lang="en-US" sz="4000" b="1" dirty="0">
              <a:latin typeface="Rockwell" panose="02060603020205020403" pitchFamily="18" charset="0"/>
            </a:endParaRPr>
          </a:p>
        </p:txBody>
      </p:sp>
      <p:sp>
        <p:nvSpPr>
          <p:cNvPr id="4" name="Rectangle 3"/>
          <p:cNvSpPr/>
          <p:nvPr/>
        </p:nvSpPr>
        <p:spPr>
          <a:xfrm>
            <a:off x="4131417" y="2266824"/>
            <a:ext cx="4912563" cy="646331"/>
          </a:xfrm>
          <a:prstGeom prst="rect">
            <a:avLst/>
          </a:prstGeom>
        </p:spPr>
        <p:txBody>
          <a:bodyPr wrap="none">
            <a:spAutoFit/>
          </a:bodyPr>
          <a:lstStyle/>
          <a:p>
            <a:pPr>
              <a:lnSpc>
                <a:spcPct val="90000"/>
              </a:lnSpc>
              <a:defRPr/>
            </a:pPr>
            <a:r>
              <a:rPr lang="fr-FR" sz="4000" b="1" i="1" dirty="0">
                <a:latin typeface="Rockwell" panose="02060603020205020403" pitchFamily="18" charset="0"/>
              </a:rPr>
              <a:t>Cueillir des cerises</a:t>
            </a:r>
            <a:endParaRPr lang="en-US" sz="4000" b="1" dirty="0">
              <a:latin typeface="Rockwell" panose="02060603020205020403" pitchFamily="18" charset="0"/>
            </a:endParaRPr>
          </a:p>
        </p:txBody>
      </p:sp>
      <p:sp>
        <p:nvSpPr>
          <p:cNvPr id="5" name="Rectangle 4"/>
          <p:cNvSpPr/>
          <p:nvPr/>
        </p:nvSpPr>
        <p:spPr>
          <a:xfrm>
            <a:off x="3593008" y="4101058"/>
            <a:ext cx="5567550" cy="646331"/>
          </a:xfrm>
          <a:prstGeom prst="rect">
            <a:avLst/>
          </a:prstGeom>
        </p:spPr>
        <p:txBody>
          <a:bodyPr wrap="none">
            <a:spAutoFit/>
          </a:bodyPr>
          <a:lstStyle/>
          <a:p>
            <a:pPr>
              <a:lnSpc>
                <a:spcPct val="90000"/>
              </a:lnSpc>
              <a:defRPr/>
            </a:pPr>
            <a:r>
              <a:rPr lang="fr-FR" sz="4000" b="1" i="1" dirty="0">
                <a:latin typeface="Rockwell" panose="02060603020205020403" pitchFamily="18" charset="0"/>
              </a:rPr>
              <a:t>Dan</a:t>
            </a:r>
            <a:r>
              <a:rPr lang="fr-FR" sz="4000" b="1" i="1" dirty="0">
                <a:solidFill>
                  <a:srgbClr val="7030A0"/>
                </a:solidFill>
                <a:latin typeface="Rockwell" panose="02060603020205020403" pitchFamily="18" charset="0"/>
              </a:rPr>
              <a:t>s</a:t>
            </a:r>
            <a:r>
              <a:rPr lang="fr-FR" sz="4000" b="1" i="1" dirty="0">
                <a:latin typeface="Rockwell" panose="02060603020205020403" pitchFamily="18" charset="0"/>
              </a:rPr>
              <a:t> m</a:t>
            </a:r>
            <a:r>
              <a:rPr lang="fr-FR" sz="4000" b="1" i="1" dirty="0">
                <a:solidFill>
                  <a:srgbClr val="0070C0"/>
                </a:solidFill>
                <a:latin typeface="Rockwell" panose="02060603020205020403" pitchFamily="18" charset="0"/>
              </a:rPr>
              <a:t>on</a:t>
            </a:r>
            <a:r>
              <a:rPr lang="fr-FR" sz="4000" b="1" i="1" dirty="0">
                <a:latin typeface="Rockwell" panose="02060603020205020403" pitchFamily="18" charset="0"/>
              </a:rPr>
              <a:t> panier n</a:t>
            </a:r>
            <a:r>
              <a:rPr lang="fr-FR" sz="4000" b="1" i="1" dirty="0">
                <a:solidFill>
                  <a:srgbClr val="00B050"/>
                </a:solidFill>
                <a:latin typeface="Rockwell" panose="02060603020205020403" pitchFamily="18" charset="0"/>
              </a:rPr>
              <a:t>eu</a:t>
            </a:r>
            <a:r>
              <a:rPr lang="fr-FR" sz="4000" b="1" i="1" dirty="0">
                <a:latin typeface="Rockwell" panose="02060603020205020403" pitchFamily="18" charset="0"/>
              </a:rPr>
              <a:t>f</a:t>
            </a:r>
            <a:endParaRPr lang="en-US" sz="4000" b="1" dirty="0">
              <a:latin typeface="Rockwell" panose="02060603020205020403" pitchFamily="18" charset="0"/>
            </a:endParaRPr>
          </a:p>
        </p:txBody>
      </p:sp>
      <p:sp>
        <p:nvSpPr>
          <p:cNvPr id="6" name="Rectangle 5"/>
          <p:cNvSpPr/>
          <p:nvPr/>
        </p:nvSpPr>
        <p:spPr>
          <a:xfrm>
            <a:off x="2716278" y="6208475"/>
            <a:ext cx="6427722" cy="646331"/>
          </a:xfrm>
          <a:prstGeom prst="rect">
            <a:avLst/>
          </a:prstGeom>
        </p:spPr>
        <p:txBody>
          <a:bodyPr wrap="none">
            <a:spAutoFit/>
          </a:bodyPr>
          <a:lstStyle/>
          <a:p>
            <a:pPr>
              <a:lnSpc>
                <a:spcPct val="90000"/>
              </a:lnSpc>
              <a:defRPr/>
            </a:pPr>
            <a:r>
              <a:rPr lang="fr-FR" sz="4000" b="1" i="1" dirty="0">
                <a:latin typeface="Rockwell" panose="02060603020205020403" pitchFamily="18" charset="0"/>
              </a:rPr>
              <a:t>Elles ser</a:t>
            </a:r>
            <a:r>
              <a:rPr lang="fr-FR" sz="4000" b="1" i="1" dirty="0">
                <a:solidFill>
                  <a:srgbClr val="0070C0"/>
                </a:solidFill>
                <a:latin typeface="Rockwell" panose="02060603020205020403" pitchFamily="18" charset="0"/>
              </a:rPr>
              <a:t>on</a:t>
            </a:r>
            <a:r>
              <a:rPr lang="fr-FR" sz="4000" b="1" i="1" dirty="0">
                <a:latin typeface="Rockwell" panose="02060603020205020403" pitchFamily="18" charset="0"/>
              </a:rPr>
              <a:t>t t</a:t>
            </a:r>
            <a:r>
              <a:rPr lang="fr-FR" sz="4000" b="1" i="1" dirty="0">
                <a:solidFill>
                  <a:srgbClr val="FF6600"/>
                </a:solidFill>
                <a:latin typeface="Rockwell" panose="02060603020205020403" pitchFamily="18" charset="0"/>
              </a:rPr>
              <a:t>ou</a:t>
            </a:r>
            <a:r>
              <a:rPr lang="fr-FR" sz="4000" b="1" i="1" dirty="0">
                <a:latin typeface="Rockwell" panose="02060603020205020403" pitchFamily="18" charset="0"/>
              </a:rPr>
              <a:t>tes r</a:t>
            </a:r>
            <a:r>
              <a:rPr lang="fr-FR" sz="4000" b="1" i="1" dirty="0">
                <a:solidFill>
                  <a:srgbClr val="FF6600"/>
                </a:solidFill>
                <a:latin typeface="Rockwell" panose="02060603020205020403" pitchFamily="18" charset="0"/>
              </a:rPr>
              <a:t>ou</a:t>
            </a:r>
            <a:r>
              <a:rPr lang="fr-FR" sz="4000" b="1" i="1" dirty="0">
                <a:latin typeface="Rockwell" panose="02060603020205020403" pitchFamily="18" charset="0"/>
              </a:rPr>
              <a:t>ges</a:t>
            </a:r>
            <a:endParaRPr lang="en-US" sz="4000" b="1" dirty="0">
              <a:latin typeface="Rockwell" panose="02060603020205020403" pitchFamily="18" charset="0"/>
            </a:endParaRPr>
          </a:p>
        </p:txBody>
      </p:sp>
      <p:sp>
        <p:nvSpPr>
          <p:cNvPr id="7" name="WordArt 2"/>
          <p:cNvSpPr>
            <a:spLocks noChangeArrowheads="1" noChangeShapeType="1" noTextEdit="1"/>
          </p:cNvSpPr>
          <p:nvPr/>
        </p:nvSpPr>
        <p:spPr bwMode="auto">
          <a:xfrm>
            <a:off x="406634" y="648901"/>
            <a:ext cx="3374432" cy="5397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GB" sz="2000" kern="10" spc="0" dirty="0" smtClean="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rPr>
              <a:t>1   2   </a:t>
            </a:r>
            <a:r>
              <a:rPr lang="en-GB" sz="2000" kern="10" spc="0" dirty="0" smtClean="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rPr>
              <a:t>3</a:t>
            </a:r>
            <a:endParaRPr lang="en-GB" sz="2000" kern="10" spc="0" dirty="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endParaRPr>
          </a:p>
        </p:txBody>
      </p:sp>
      <p:sp>
        <p:nvSpPr>
          <p:cNvPr id="8" name="Rectangle 7"/>
          <p:cNvSpPr/>
          <p:nvPr/>
        </p:nvSpPr>
        <p:spPr>
          <a:xfrm>
            <a:off x="573036" y="2114944"/>
            <a:ext cx="3633922" cy="1015663"/>
          </a:xfrm>
          <a:prstGeom prst="rect">
            <a:avLst/>
          </a:prstGeom>
        </p:spPr>
        <p:txBody>
          <a:bodyPr wrap="square">
            <a:spAutoFit/>
          </a:bodyPr>
          <a:lstStyle/>
          <a:p>
            <a:r>
              <a:rPr lang="en-GB" sz="6000" kern="10" spc="0" dirty="0" smtClean="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rPr>
              <a:t>4   5   6</a:t>
            </a:r>
            <a:endParaRPr lang="en-GB" sz="6000" dirty="0"/>
          </a:p>
        </p:txBody>
      </p:sp>
      <p:pic>
        <p:nvPicPr>
          <p:cNvPr id="10" name="Picture 9"/>
          <p:cNvPicPr>
            <a:picLocks noChangeAspect="1"/>
          </p:cNvPicPr>
          <p:nvPr/>
        </p:nvPicPr>
        <p:blipFill>
          <a:blip r:embed="rId3">
            <a:clrChange>
              <a:clrFrom>
                <a:srgbClr val="000000"/>
              </a:clrFrom>
              <a:clrTo>
                <a:srgbClr val="000000">
                  <a:alpha val="0"/>
                </a:srgbClr>
              </a:clrTo>
            </a:clrChange>
          </a:blip>
          <a:stretch>
            <a:fillRect/>
          </a:stretch>
        </p:blipFill>
        <p:spPr>
          <a:xfrm>
            <a:off x="6774429" y="786362"/>
            <a:ext cx="2106311" cy="148963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949" y="903590"/>
            <a:ext cx="1252960" cy="839483"/>
          </a:xfrm>
          <a:prstGeom prst="rect">
            <a:avLst/>
          </a:prstGeom>
        </p:spPr>
      </p:pic>
      <p:pic>
        <p:nvPicPr>
          <p:cNvPr id="12" name="Picture 11"/>
          <p:cNvPicPr>
            <a:picLocks noChangeAspect="1"/>
          </p:cNvPicPr>
          <p:nvPr/>
        </p:nvPicPr>
        <p:blipFill>
          <a:blip r:embed="rId5"/>
          <a:stretch>
            <a:fillRect/>
          </a:stretch>
        </p:blipFill>
        <p:spPr>
          <a:xfrm>
            <a:off x="4720922" y="2884790"/>
            <a:ext cx="1333247" cy="1301877"/>
          </a:xfrm>
          <a:prstGeom prst="rect">
            <a:avLst/>
          </a:prstGeom>
        </p:spPr>
      </p:pic>
      <p:pic>
        <p:nvPicPr>
          <p:cNvPr id="13" name="Pictur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6248" y="2739688"/>
            <a:ext cx="1139535" cy="1139535"/>
          </a:xfrm>
          <a:prstGeom prst="rect">
            <a:avLst/>
          </a:prstGeom>
        </p:spPr>
      </p:pic>
      <p:sp>
        <p:nvSpPr>
          <p:cNvPr id="14" name="Rectangle 13"/>
          <p:cNvSpPr/>
          <p:nvPr/>
        </p:nvSpPr>
        <p:spPr>
          <a:xfrm>
            <a:off x="497495" y="3744220"/>
            <a:ext cx="3633922" cy="1015663"/>
          </a:xfrm>
          <a:prstGeom prst="rect">
            <a:avLst/>
          </a:prstGeom>
        </p:spPr>
        <p:txBody>
          <a:bodyPr wrap="square">
            <a:spAutoFit/>
          </a:bodyPr>
          <a:lstStyle/>
          <a:p>
            <a:r>
              <a:rPr lang="en-GB" sz="6000" kern="10" spc="0" dirty="0" smtClean="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rPr>
              <a:t>7   8   9</a:t>
            </a:r>
            <a:endParaRPr lang="en-GB" sz="6000" dirty="0"/>
          </a:p>
        </p:txBody>
      </p:sp>
      <p:sp>
        <p:nvSpPr>
          <p:cNvPr id="15" name="Rectangle 14"/>
          <p:cNvSpPr/>
          <p:nvPr/>
        </p:nvSpPr>
        <p:spPr>
          <a:xfrm>
            <a:off x="259491" y="5475217"/>
            <a:ext cx="4289982" cy="1015663"/>
          </a:xfrm>
          <a:prstGeom prst="rect">
            <a:avLst/>
          </a:prstGeom>
        </p:spPr>
        <p:txBody>
          <a:bodyPr wrap="square">
            <a:spAutoFit/>
          </a:bodyPr>
          <a:lstStyle/>
          <a:p>
            <a:r>
              <a:rPr lang="en-GB" sz="6000" kern="10" spc="0" dirty="0" smtClean="0">
                <a:ln w="25400">
                  <a:solidFill>
                    <a:srgbClr val="000000"/>
                  </a:solidFill>
                  <a:round/>
                  <a:headEnd/>
                  <a:tailEnd/>
                </a:ln>
                <a:gradFill rotWithShape="0">
                  <a:gsLst>
                    <a:gs pos="0">
                      <a:srgbClr val="FFFF00"/>
                    </a:gs>
                    <a:gs pos="100000">
                      <a:srgbClr val="FFFF00"/>
                    </a:gs>
                  </a:gsLst>
                  <a:path path="rect">
                    <a:fillToRect l="50000" t="50000" r="50000" b="50000"/>
                  </a:path>
                </a:gradFill>
                <a:effectLst/>
                <a:latin typeface="Arial Black" panose="020B0A04020102020204" pitchFamily="34" charset="0"/>
              </a:rPr>
              <a:t>10 11 12</a:t>
            </a:r>
            <a:endParaRPr lang="en-GB" sz="6000" dirty="0"/>
          </a:p>
        </p:txBody>
      </p:sp>
      <p:pic>
        <p:nvPicPr>
          <p:cNvPr id="16" name="Picture 15"/>
          <p:cNvPicPr>
            <a:picLocks noChangeAspect="1"/>
          </p:cNvPicPr>
          <p:nvPr/>
        </p:nvPicPr>
        <p:blipFill>
          <a:blip r:embed="rId7" cstate="print">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6867708" y="4653365"/>
            <a:ext cx="1497123" cy="1183204"/>
          </a:xfrm>
          <a:prstGeom prst="rect">
            <a:avLst/>
          </a:prstGeom>
        </p:spPr>
      </p:pic>
      <p:sp>
        <p:nvSpPr>
          <p:cNvPr id="17" name="U-Turn Arrow 16"/>
          <p:cNvSpPr/>
          <p:nvPr/>
        </p:nvSpPr>
        <p:spPr>
          <a:xfrm>
            <a:off x="4549473" y="4720879"/>
            <a:ext cx="3316959" cy="743784"/>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Picture 1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1480" y="5351345"/>
            <a:ext cx="1139535" cy="113953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565529">
            <a:off x="7889920" y="5533777"/>
            <a:ext cx="1087055" cy="930198"/>
          </a:xfrm>
          <a:prstGeom prst="rect">
            <a:avLst/>
          </a:prstGeom>
        </p:spPr>
      </p:pic>
    </p:spTree>
    <p:extLst>
      <p:ext uri="{BB962C8B-B14F-4D97-AF65-F5344CB8AC3E}">
        <p14:creationId xmlns:p14="http://schemas.microsoft.com/office/powerpoint/2010/main" val="206031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63938" y="260350"/>
            <a:ext cx="1581150" cy="14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92500" y="1773238"/>
            <a:ext cx="15652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AutoShape 4"/>
          <p:cNvSpPr>
            <a:spLocks noChangeArrowheads="1"/>
          </p:cNvSpPr>
          <p:nvPr/>
        </p:nvSpPr>
        <p:spPr bwMode="auto">
          <a:xfrm>
            <a:off x="1763713" y="476250"/>
            <a:ext cx="1616075" cy="122078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grpSp>
        <p:nvGrpSpPr>
          <p:cNvPr id="8197" name="Group 5"/>
          <p:cNvGrpSpPr>
            <a:grpSpLocks/>
          </p:cNvGrpSpPr>
          <p:nvPr/>
        </p:nvGrpSpPr>
        <p:grpSpPr bwMode="auto">
          <a:xfrm>
            <a:off x="250825" y="1989138"/>
            <a:ext cx="3097213" cy="1368425"/>
            <a:chOff x="113" y="3158"/>
            <a:chExt cx="2087" cy="1068"/>
          </a:xfrm>
        </p:grpSpPr>
        <p:pic>
          <p:nvPicPr>
            <p:cNvPr id="8198" name="Picture 6"/>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200" name="Picture 8"/>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388" y="404813"/>
            <a:ext cx="15652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01" name="Group 9"/>
          <p:cNvGrpSpPr>
            <a:grpSpLocks/>
          </p:cNvGrpSpPr>
          <p:nvPr/>
        </p:nvGrpSpPr>
        <p:grpSpPr bwMode="auto">
          <a:xfrm>
            <a:off x="5292725" y="333375"/>
            <a:ext cx="3097213" cy="1368425"/>
            <a:chOff x="113" y="3158"/>
            <a:chExt cx="2087" cy="1068"/>
          </a:xfrm>
        </p:grpSpPr>
        <p:pic>
          <p:nvPicPr>
            <p:cNvPr id="8202" name="Picture 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04" name="AutoShape 12"/>
          <p:cNvSpPr>
            <a:spLocks noChangeArrowheads="1"/>
          </p:cNvSpPr>
          <p:nvPr/>
        </p:nvSpPr>
        <p:spPr bwMode="auto">
          <a:xfrm>
            <a:off x="5219700" y="1989138"/>
            <a:ext cx="1616075" cy="122078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205" name="AutoShape 13"/>
          <p:cNvSpPr>
            <a:spLocks noChangeArrowheads="1"/>
          </p:cNvSpPr>
          <p:nvPr/>
        </p:nvSpPr>
        <p:spPr bwMode="auto">
          <a:xfrm>
            <a:off x="6948488" y="1989138"/>
            <a:ext cx="1616075" cy="122078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grpSp>
        <p:nvGrpSpPr>
          <p:cNvPr id="8206" name="Group 14"/>
          <p:cNvGrpSpPr>
            <a:grpSpLocks/>
          </p:cNvGrpSpPr>
          <p:nvPr/>
        </p:nvGrpSpPr>
        <p:grpSpPr bwMode="auto">
          <a:xfrm>
            <a:off x="3635375" y="3573463"/>
            <a:ext cx="3097213" cy="1368425"/>
            <a:chOff x="113" y="3158"/>
            <a:chExt cx="2087" cy="1068"/>
          </a:xfrm>
        </p:grpSpPr>
        <p:pic>
          <p:nvPicPr>
            <p:cNvPr id="8207" name="Picture 15"/>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6"/>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09" name="AutoShape 17"/>
          <p:cNvSpPr>
            <a:spLocks noChangeArrowheads="1"/>
          </p:cNvSpPr>
          <p:nvPr/>
        </p:nvSpPr>
        <p:spPr bwMode="auto">
          <a:xfrm>
            <a:off x="323850" y="3716338"/>
            <a:ext cx="1616075" cy="122078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pic>
        <p:nvPicPr>
          <p:cNvPr id="8210" name="Picture 18"/>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51050" y="3573463"/>
            <a:ext cx="158115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19"/>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5288" y="5084763"/>
            <a:ext cx="158115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19925" y="3500438"/>
            <a:ext cx="15652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3" name="Picture 21"/>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35375" y="5157788"/>
            <a:ext cx="158115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14" name="AutoShape 22"/>
          <p:cNvSpPr>
            <a:spLocks noChangeArrowheads="1"/>
          </p:cNvSpPr>
          <p:nvPr/>
        </p:nvSpPr>
        <p:spPr bwMode="auto">
          <a:xfrm>
            <a:off x="2051050" y="5300663"/>
            <a:ext cx="1616075" cy="1220787"/>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grpSp>
        <p:nvGrpSpPr>
          <p:cNvPr id="8215" name="Group 23"/>
          <p:cNvGrpSpPr>
            <a:grpSpLocks/>
          </p:cNvGrpSpPr>
          <p:nvPr/>
        </p:nvGrpSpPr>
        <p:grpSpPr bwMode="auto">
          <a:xfrm>
            <a:off x="5508625" y="5157788"/>
            <a:ext cx="3097213" cy="1368425"/>
            <a:chOff x="113" y="3158"/>
            <a:chExt cx="2087" cy="1068"/>
          </a:xfrm>
        </p:grpSpPr>
        <p:pic>
          <p:nvPicPr>
            <p:cNvPr id="8216" name="Picture 24"/>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7" name="Picture 25"/>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86343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nodeType="clickEffect">
                                  <p:stCondLst>
                                    <p:cond delay="0"/>
                                  </p:stCondLst>
                                  <p:childTnLst>
                                    <p:set>
                                      <p:cBhvr>
                                        <p:cTn id="6" dur="500">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500">
                                          <p:stCondLst>
                                            <p:cond delay="0"/>
                                          </p:stCondLst>
                                        </p:cTn>
                                        <p:tgtEl>
                                          <p:spTgt spid="81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hold" grpId="0" nodeType="clickEffect">
                                  <p:stCondLst>
                                    <p:cond delay="0"/>
                                  </p:stCondLst>
                                  <p:childTnLst>
                                    <p:set>
                                      <p:cBhvr>
                                        <p:cTn id="14" dur="500">
                                          <p:stCondLst>
                                            <p:cond delay="0"/>
                                          </p:stCondLst>
                                        </p:cTn>
                                        <p:tgtEl>
                                          <p:spTgt spid="81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500">
                                          <p:stCondLst>
                                            <p:cond delay="0"/>
                                          </p:stCondLst>
                                        </p:cTn>
                                        <p:tgtEl>
                                          <p:spTgt spid="81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1" presetClass="entr" presetSubtype="0" fill="hold" grpId="0" nodeType="clickEffect">
                                  <p:stCondLst>
                                    <p:cond delay="0"/>
                                  </p:stCondLst>
                                  <p:childTnLst>
                                    <p:set>
                                      <p:cBhvr>
                                        <p:cTn id="22" dur="500">
                                          <p:stCondLst>
                                            <p:cond delay="0"/>
                                          </p:stCondLst>
                                        </p:cTn>
                                        <p:tgtEl>
                                          <p:spTgt spid="82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1" presetClass="entr" presetSubtype="0" fill="hold" nodeType="clickEffect">
                                  <p:stCondLst>
                                    <p:cond delay="0"/>
                                  </p:stCondLst>
                                  <p:childTnLst>
                                    <p:set>
                                      <p:cBhvr>
                                        <p:cTn id="26" dur="500">
                                          <p:stCondLst>
                                            <p:cond delay="0"/>
                                          </p:stCondLst>
                                        </p:cTn>
                                        <p:tgtEl>
                                          <p:spTgt spid="82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1" presetClass="entr" presetSubtype="0" fill="hold" nodeType="clickEffect">
                                  <p:stCondLst>
                                    <p:cond delay="0"/>
                                  </p:stCondLst>
                                  <p:childTnLst>
                                    <p:set>
                                      <p:cBhvr>
                                        <p:cTn id="30" dur="500">
                                          <p:stCondLst>
                                            <p:cond delay="0"/>
                                          </p:stCondLst>
                                        </p:cTn>
                                        <p:tgtEl>
                                          <p:spTgt spid="820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1" presetClass="entr" presetSubtype="0" fill="hold" grpId="0" nodeType="clickEffect">
                                  <p:stCondLst>
                                    <p:cond delay="0"/>
                                  </p:stCondLst>
                                  <p:childTnLst>
                                    <p:set>
                                      <p:cBhvr>
                                        <p:cTn id="34" dur="500">
                                          <p:stCondLst>
                                            <p:cond delay="0"/>
                                          </p:stCondLst>
                                        </p:cTn>
                                        <p:tgtEl>
                                          <p:spTgt spid="82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1" presetClass="entr" presetSubtype="0" fill="hold" nodeType="clickEffect">
                                  <p:stCondLst>
                                    <p:cond delay="0"/>
                                  </p:stCondLst>
                                  <p:childTnLst>
                                    <p:set>
                                      <p:cBhvr>
                                        <p:cTn id="38" dur="500">
                                          <p:stCondLst>
                                            <p:cond delay="0"/>
                                          </p:stCondLst>
                                        </p:cTn>
                                        <p:tgtEl>
                                          <p:spTgt spid="820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1" presetClass="entr" presetSubtype="0" fill="hold" grpId="0" nodeType="clickEffect">
                                  <p:stCondLst>
                                    <p:cond delay="0"/>
                                  </p:stCondLst>
                                  <p:childTnLst>
                                    <p:set>
                                      <p:cBhvr>
                                        <p:cTn id="42" dur="500">
                                          <p:stCondLst>
                                            <p:cond delay="0"/>
                                          </p:stCondLst>
                                        </p:cTn>
                                        <p:tgtEl>
                                          <p:spTgt spid="820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1" presetClass="entr" presetSubtype="0" fill="hold" nodeType="clickEffect">
                                  <p:stCondLst>
                                    <p:cond delay="0"/>
                                  </p:stCondLst>
                                  <p:childTnLst>
                                    <p:set>
                                      <p:cBhvr>
                                        <p:cTn id="46" dur="500">
                                          <p:stCondLst>
                                            <p:cond delay="0"/>
                                          </p:stCondLst>
                                        </p:cTn>
                                        <p:tgtEl>
                                          <p:spTgt spid="82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1" presetClass="entr" presetSubtype="0" fill="hold" nodeType="clickEffect">
                                  <p:stCondLst>
                                    <p:cond delay="0"/>
                                  </p:stCondLst>
                                  <p:childTnLst>
                                    <p:set>
                                      <p:cBhvr>
                                        <p:cTn id="50" dur="500">
                                          <p:stCondLst>
                                            <p:cond delay="0"/>
                                          </p:stCondLst>
                                        </p:cTn>
                                        <p:tgtEl>
                                          <p:spTgt spid="821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1" presetClass="entr" presetSubtype="0" fill="hold" nodeType="clickEffect">
                                  <p:stCondLst>
                                    <p:cond delay="0"/>
                                  </p:stCondLst>
                                  <p:childTnLst>
                                    <p:set>
                                      <p:cBhvr>
                                        <p:cTn id="54" dur="500">
                                          <p:stCondLst>
                                            <p:cond delay="0"/>
                                          </p:stCondLst>
                                        </p:cTn>
                                        <p:tgtEl>
                                          <p:spTgt spid="821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1" presetClass="entr" presetSubtype="0" fill="hold" nodeType="clickEffect">
                                  <p:stCondLst>
                                    <p:cond delay="0"/>
                                  </p:stCondLst>
                                  <p:childTnLst>
                                    <p:set>
                                      <p:cBhvr>
                                        <p:cTn id="58" dur="500">
                                          <p:stCondLst>
                                            <p:cond delay="0"/>
                                          </p:stCondLst>
                                        </p:cTn>
                                        <p:tgtEl>
                                          <p:spTgt spid="821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1" presetClass="entr" presetSubtype="0" fill="hold" grpId="0" nodeType="clickEffect">
                                  <p:stCondLst>
                                    <p:cond delay="0"/>
                                  </p:stCondLst>
                                  <p:childTnLst>
                                    <p:set>
                                      <p:cBhvr>
                                        <p:cTn id="62" dur="500">
                                          <p:stCondLst>
                                            <p:cond delay="0"/>
                                          </p:stCondLst>
                                        </p:cTn>
                                        <p:tgtEl>
                                          <p:spTgt spid="821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1" presetClass="entr" presetSubtype="0" fill="hold" nodeType="clickEffect">
                                  <p:stCondLst>
                                    <p:cond delay="0"/>
                                  </p:stCondLst>
                                  <p:childTnLst>
                                    <p:set>
                                      <p:cBhvr>
                                        <p:cTn id="66" dur="500">
                                          <p:stCondLst>
                                            <p:cond delay="0"/>
                                          </p:stCondLst>
                                        </p:cTn>
                                        <p:tgtEl>
                                          <p:spTgt spid="8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204" grpId="0" animBg="1"/>
      <p:bldP spid="8205" grpId="0" animBg="1"/>
      <p:bldP spid="8209" grpId="0" animBg="1"/>
      <p:bldP spid="82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187" y="131937"/>
            <a:ext cx="1773767" cy="1581609"/>
          </a:xfrm>
          <a:prstGeom prst="rect">
            <a:avLst/>
          </a:prstGeom>
        </p:spPr>
      </p:pic>
      <p:sp>
        <p:nvSpPr>
          <p:cNvPr id="3" name="Text Box 8">
            <a:hlinkClick r:id="" action="ppaction://noaction">
              <a:snd r:embed="rId4" name="megusta.wav"/>
            </a:hlinkClick>
          </p:cNvPr>
          <p:cNvSpPr txBox="1">
            <a:spLocks noChangeArrowheads="1"/>
          </p:cNvSpPr>
          <p:nvPr/>
        </p:nvSpPr>
        <p:spPr bwMode="auto">
          <a:xfrm>
            <a:off x="359741" y="558682"/>
            <a:ext cx="28797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200" dirty="0">
                <a:solidFill>
                  <a:prstClr val="black"/>
                </a:solidFill>
              </a:rPr>
              <a:t>¿</a:t>
            </a:r>
            <a:r>
              <a:rPr lang="en-GB" sz="3200" dirty="0" err="1">
                <a:solidFill>
                  <a:prstClr val="black"/>
                </a:solidFill>
              </a:rPr>
              <a:t>Te</a:t>
            </a:r>
            <a:r>
              <a:rPr lang="en-GB" sz="3200" dirty="0">
                <a:solidFill>
                  <a:prstClr val="black"/>
                </a:solidFill>
              </a:rPr>
              <a:t> </a:t>
            </a:r>
            <a:r>
              <a:rPr lang="en-GB" sz="3200" dirty="0" err="1">
                <a:solidFill>
                  <a:prstClr val="black"/>
                </a:solidFill>
              </a:rPr>
              <a:t>gusta</a:t>
            </a:r>
            <a:r>
              <a:rPr lang="en-GB" sz="3200" dirty="0">
                <a:solidFill>
                  <a:prstClr val="black"/>
                </a:solidFill>
              </a:rPr>
              <a:t>…?</a:t>
            </a:r>
            <a:endParaRPr lang="en-GB" sz="3200" dirty="0">
              <a:solidFill>
                <a:prstClr val="black"/>
              </a:solidFill>
            </a:endParaRPr>
          </a:p>
        </p:txBody>
      </p:sp>
      <p:pic>
        <p:nvPicPr>
          <p:cNvPr id="4"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5350" y="0"/>
            <a:ext cx="169068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hlinkClick r:id="" action="ppaction://noaction">
              <a:snd r:embed="rId6" name="nomegusta.wav"/>
            </a:hlinkClick>
          </p:cNvPr>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02325" y="1584325"/>
            <a:ext cx="167481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a:hlinkClick r:id="" action="ppaction://noaction">
              <a:snd r:embed="rId8" name="meencanta.wav"/>
            </a:hlinkClick>
          </p:cNvPr>
          <p:cNvSpPr>
            <a:spLocks noChangeArrowheads="1"/>
          </p:cNvSpPr>
          <p:nvPr/>
        </p:nvSpPr>
        <p:spPr bwMode="auto">
          <a:xfrm>
            <a:off x="5902325" y="3313112"/>
            <a:ext cx="1728788" cy="151288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grpSp>
        <p:nvGrpSpPr>
          <p:cNvPr id="7" name="Group 5"/>
          <p:cNvGrpSpPr>
            <a:grpSpLocks/>
          </p:cNvGrpSpPr>
          <p:nvPr/>
        </p:nvGrpSpPr>
        <p:grpSpPr bwMode="auto">
          <a:xfrm>
            <a:off x="5830888" y="4897437"/>
            <a:ext cx="3313112" cy="1695450"/>
            <a:chOff x="113" y="3158"/>
            <a:chExt cx="2087" cy="1068"/>
          </a:xfrm>
        </p:grpSpPr>
        <p:pic>
          <p:nvPicPr>
            <p:cNvPr id="8" name="Picture 6">
              <a:hlinkClick r:id="" action="ppaction://noaction">
                <a:snd r:embed="rId9" name="odio.wav"/>
              </a:hlinkClick>
            </p:cNvPr>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5" y="3158"/>
              <a:ext cx="1055"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9"/>
          <p:cNvPicPr>
            <a:picLocks noChangeAspect="1"/>
          </p:cNvPicPr>
          <p:nvPr/>
        </p:nvPicPr>
        <p:blipFill>
          <a:blip r:embed="rId10"/>
          <a:stretch>
            <a:fillRect/>
          </a:stretch>
        </p:blipFill>
        <p:spPr>
          <a:xfrm>
            <a:off x="89009" y="1752019"/>
            <a:ext cx="2892336" cy="1755349"/>
          </a:xfrm>
          <a:prstGeom prst="rect">
            <a:avLst/>
          </a:prstGeom>
        </p:spPr>
      </p:pic>
      <p:pic>
        <p:nvPicPr>
          <p:cNvPr id="11" name="Picture 10"/>
          <p:cNvPicPr>
            <a:picLocks noChangeAspect="1"/>
          </p:cNvPicPr>
          <p:nvPr/>
        </p:nvPicPr>
        <p:blipFill>
          <a:blip r:embed="rId11"/>
          <a:stretch>
            <a:fillRect/>
          </a:stretch>
        </p:blipFill>
        <p:spPr>
          <a:xfrm>
            <a:off x="3119628" y="1752019"/>
            <a:ext cx="2693797" cy="1793822"/>
          </a:xfrm>
          <a:prstGeom prst="rect">
            <a:avLst/>
          </a:prstGeom>
        </p:spPr>
      </p:pic>
      <p:pic>
        <p:nvPicPr>
          <p:cNvPr id="12" name="Picture 11"/>
          <p:cNvPicPr>
            <a:picLocks noChangeAspect="1"/>
          </p:cNvPicPr>
          <p:nvPr/>
        </p:nvPicPr>
        <p:blipFill>
          <a:blip r:embed="rId12"/>
          <a:stretch>
            <a:fillRect/>
          </a:stretch>
        </p:blipFill>
        <p:spPr>
          <a:xfrm>
            <a:off x="296698" y="3820508"/>
            <a:ext cx="2476957" cy="2476957"/>
          </a:xfrm>
          <a:prstGeom prst="rect">
            <a:avLst/>
          </a:prstGeom>
        </p:spPr>
      </p:pic>
      <p:pic>
        <p:nvPicPr>
          <p:cNvPr id="13" name="Picture 12"/>
          <p:cNvPicPr>
            <a:picLocks noChangeAspect="1"/>
          </p:cNvPicPr>
          <p:nvPr/>
        </p:nvPicPr>
        <p:blipFill>
          <a:blip r:embed="rId13"/>
          <a:stretch>
            <a:fillRect/>
          </a:stretch>
        </p:blipFill>
        <p:spPr>
          <a:xfrm>
            <a:off x="2906225" y="3965594"/>
            <a:ext cx="2951650" cy="1863686"/>
          </a:xfrm>
          <a:prstGeom prst="rect">
            <a:avLst/>
          </a:prstGeom>
        </p:spPr>
      </p:pic>
    </p:spTree>
    <p:extLst>
      <p:ext uri="{BB962C8B-B14F-4D97-AF65-F5344CB8AC3E}">
        <p14:creationId xmlns:p14="http://schemas.microsoft.com/office/powerpoint/2010/main" val="23799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43680" y="364645"/>
            <a:ext cx="8699597" cy="850900"/>
          </a:xfrm>
          <a:solidFill>
            <a:srgbClr val="FF6600"/>
          </a:solidFill>
          <a:effectLst>
            <a:outerShdw blurRad="50800" dist="38100" dir="5400000" algn="t" rotWithShape="0">
              <a:prstClr val="black">
                <a:alpha val="40000"/>
              </a:prstClr>
            </a:outerShdw>
          </a:effectLst>
        </p:spPr>
        <p:txBody>
          <a:bodyPr/>
          <a:lstStyle/>
          <a:p>
            <a:r>
              <a:rPr lang="en-GB" sz="3800" b="1" dirty="0" err="1" smtClean="0">
                <a:solidFill>
                  <a:schemeClr val="bg2"/>
                </a:solidFill>
                <a:effectLst>
                  <a:outerShdw blurRad="38100" dist="38100" dir="2700000" algn="tl">
                    <a:srgbClr val="000000"/>
                  </a:outerShdw>
                </a:effectLst>
                <a:latin typeface="Segoe Print" panose="02000600000000000000" pitchFamily="2" charset="0"/>
              </a:rPr>
              <a:t>Cherche</a:t>
            </a:r>
            <a:r>
              <a:rPr lang="en-GB" sz="3800" b="1" dirty="0" smtClean="0">
                <a:solidFill>
                  <a:schemeClr val="bg2"/>
                </a:solidFill>
                <a:effectLst>
                  <a:outerShdw blurRad="38100" dist="38100" dir="2700000" algn="tl">
                    <a:srgbClr val="000000"/>
                  </a:outerShdw>
                </a:effectLst>
                <a:latin typeface="Segoe Print" panose="02000600000000000000" pitchFamily="2" charset="0"/>
              </a:rPr>
              <a:t> </a:t>
            </a:r>
            <a:r>
              <a:rPr lang="en-GB" sz="3800" b="1" dirty="0" err="1" smtClean="0">
                <a:solidFill>
                  <a:schemeClr val="bg2"/>
                </a:solidFill>
                <a:effectLst>
                  <a:outerShdw blurRad="38100" dist="38100" dir="2700000" algn="tl">
                    <a:srgbClr val="000000"/>
                  </a:outerShdw>
                </a:effectLst>
                <a:latin typeface="Segoe Print" panose="02000600000000000000" pitchFamily="2" charset="0"/>
              </a:rPr>
              <a:t>quelqu’un</a:t>
            </a:r>
            <a:r>
              <a:rPr lang="en-GB" sz="3800" b="1" dirty="0" smtClean="0">
                <a:solidFill>
                  <a:schemeClr val="bg2"/>
                </a:solidFill>
                <a:effectLst>
                  <a:outerShdw blurRad="38100" dist="38100" dir="2700000" algn="tl">
                    <a:srgbClr val="000000"/>
                  </a:outerShdw>
                </a:effectLst>
                <a:latin typeface="Segoe Print" panose="02000600000000000000" pitchFamily="2" charset="0"/>
              </a:rPr>
              <a:t> qui…</a:t>
            </a:r>
            <a:endParaRPr lang="en-GB" sz="3800" b="1" dirty="0">
              <a:solidFill>
                <a:schemeClr val="bg2"/>
              </a:solidFill>
              <a:effectLst>
                <a:outerShdw blurRad="38100" dist="38100" dir="2700000" algn="tl">
                  <a:srgbClr val="000000"/>
                </a:outerShdw>
              </a:effectLst>
              <a:latin typeface="Segoe Print" panose="02000600000000000000" pitchFamily="2" charset="0"/>
            </a:endParaRPr>
          </a:p>
        </p:txBody>
      </p:sp>
      <p:pic>
        <p:nvPicPr>
          <p:cNvPr id="3075" name="Picture 7" descr="MCj03605160000[1]"/>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243681" y="1436043"/>
            <a:ext cx="1887538" cy="1162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6"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5352" y="5305629"/>
            <a:ext cx="201771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450" y="2962534"/>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endParaRPr lang="en-US">
              <a:solidFill>
                <a:prstClr val="black"/>
              </a:solidFill>
            </a:endParaRPr>
          </a:p>
        </p:txBody>
      </p:sp>
      <p:sp>
        <p:nvSpPr>
          <p:cNvPr id="3078" name="Text Box 6"/>
          <p:cNvSpPr txBox="1">
            <a:spLocks noChangeArrowheads="1"/>
          </p:cNvSpPr>
          <p:nvPr/>
        </p:nvSpPr>
        <p:spPr bwMode="auto">
          <a:xfrm>
            <a:off x="483329" y="2818592"/>
            <a:ext cx="76327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buFontTx/>
              <a:buChar char="•"/>
            </a:pPr>
            <a:r>
              <a:rPr lang="en-GB" sz="3600" dirty="0">
                <a:solidFill>
                  <a:prstClr val="black"/>
                </a:solidFill>
                <a:latin typeface="Rockwell" panose="02060603020205020403" pitchFamily="18" charset="0"/>
              </a:rPr>
              <a:t> </a:t>
            </a:r>
            <a:r>
              <a:rPr lang="en-GB" sz="3600" b="1" dirty="0" smtClean="0">
                <a:solidFill>
                  <a:prstClr val="black"/>
                </a:solidFill>
                <a:latin typeface="Rockwell" panose="02060603020205020403" pitchFamily="18" charset="0"/>
                <a:cs typeface="Calibri" pitchFamily="34" charset="0"/>
              </a:rPr>
              <a:t>adore le foot</a:t>
            </a:r>
            <a:endParaRPr lang="en-GB" sz="3600" b="1" dirty="0">
              <a:solidFill>
                <a:prstClr val="black"/>
              </a:solidFill>
              <a:latin typeface="Rockwell" panose="02060603020205020403" pitchFamily="18" charset="0"/>
              <a:cs typeface="Calibri" pitchFamily="34" charset="0"/>
            </a:endParaRPr>
          </a:p>
          <a:p>
            <a:pPr defTabSz="457200">
              <a:spcBef>
                <a:spcPct val="50000"/>
              </a:spcBef>
              <a:buFontTx/>
              <a:buChar char="•"/>
            </a:pPr>
            <a:r>
              <a:rPr lang="en-GB" sz="3600" b="1" dirty="0">
                <a:solidFill>
                  <a:prstClr val="black"/>
                </a:solidFill>
                <a:latin typeface="Rockwell" panose="02060603020205020403" pitchFamily="18" charset="0"/>
                <a:cs typeface="Calibri" pitchFamily="34" charset="0"/>
              </a:rPr>
              <a:t> </a:t>
            </a:r>
            <a:r>
              <a:rPr lang="en-GB" sz="3600" b="1" dirty="0" err="1" smtClean="0">
                <a:solidFill>
                  <a:prstClr val="black"/>
                </a:solidFill>
                <a:latin typeface="Rockwell" panose="02060603020205020403" pitchFamily="18" charset="0"/>
                <a:cs typeface="Calibri" pitchFamily="34" charset="0"/>
              </a:rPr>
              <a:t>aime</a:t>
            </a:r>
            <a:r>
              <a:rPr lang="en-GB" sz="3600" b="1" dirty="0" smtClean="0">
                <a:solidFill>
                  <a:prstClr val="black"/>
                </a:solidFill>
                <a:latin typeface="Rockwell" panose="02060603020205020403" pitchFamily="18" charset="0"/>
                <a:cs typeface="Calibri" pitchFamily="34" charset="0"/>
              </a:rPr>
              <a:t> les </a:t>
            </a:r>
            <a:r>
              <a:rPr lang="en-GB" sz="3600" b="1" dirty="0" err="1" smtClean="0">
                <a:solidFill>
                  <a:prstClr val="black"/>
                </a:solidFill>
                <a:latin typeface="Rockwell" panose="02060603020205020403" pitchFamily="18" charset="0"/>
                <a:cs typeface="Calibri" pitchFamily="34" charset="0"/>
              </a:rPr>
              <a:t>bananes</a:t>
            </a:r>
            <a:endParaRPr lang="en-GB" sz="3600" b="1" dirty="0">
              <a:solidFill>
                <a:prstClr val="black"/>
              </a:solidFill>
              <a:latin typeface="Rockwell" panose="02060603020205020403" pitchFamily="18" charset="0"/>
              <a:cs typeface="Calibri" pitchFamily="34" charset="0"/>
            </a:endParaRPr>
          </a:p>
          <a:p>
            <a:pPr defTabSz="457200">
              <a:spcBef>
                <a:spcPct val="50000"/>
              </a:spcBef>
              <a:buFontTx/>
              <a:buChar char="•"/>
            </a:pPr>
            <a:r>
              <a:rPr lang="en-GB" sz="3600" b="1" dirty="0">
                <a:solidFill>
                  <a:prstClr val="black"/>
                </a:solidFill>
                <a:latin typeface="Rockwell" panose="02060603020205020403" pitchFamily="18" charset="0"/>
                <a:cs typeface="Calibri" pitchFamily="34" charset="0"/>
              </a:rPr>
              <a:t> </a:t>
            </a:r>
            <a:r>
              <a:rPr lang="en-GB" sz="3600" b="1" dirty="0" err="1" smtClean="0">
                <a:solidFill>
                  <a:prstClr val="black"/>
                </a:solidFill>
                <a:latin typeface="Rockwell" panose="02060603020205020403" pitchFamily="18" charset="0"/>
                <a:cs typeface="Calibri" pitchFamily="34" charset="0"/>
              </a:rPr>
              <a:t>déteste</a:t>
            </a:r>
            <a:r>
              <a:rPr lang="en-GB" sz="3600" b="1" dirty="0" smtClean="0">
                <a:solidFill>
                  <a:prstClr val="black"/>
                </a:solidFill>
                <a:latin typeface="Rockwell" panose="02060603020205020403" pitchFamily="18" charset="0"/>
                <a:cs typeface="Calibri" pitchFamily="34" charset="0"/>
              </a:rPr>
              <a:t> les </a:t>
            </a:r>
            <a:r>
              <a:rPr lang="en-GB" sz="3600" b="1" dirty="0" err="1" smtClean="0">
                <a:solidFill>
                  <a:prstClr val="black"/>
                </a:solidFill>
                <a:latin typeface="Rockwell" panose="02060603020205020403" pitchFamily="18" charset="0"/>
                <a:cs typeface="Calibri" pitchFamily="34" charset="0"/>
              </a:rPr>
              <a:t>tomates</a:t>
            </a:r>
            <a:endParaRPr lang="en-GB" sz="3600" b="1" dirty="0">
              <a:solidFill>
                <a:prstClr val="black"/>
              </a:solidFill>
              <a:latin typeface="Rockwell" panose="02060603020205020403" pitchFamily="18" charset="0"/>
              <a:cs typeface="Calibri" pitchFamily="34" charset="0"/>
            </a:endParaRPr>
          </a:p>
          <a:p>
            <a:pPr defTabSz="457200">
              <a:spcBef>
                <a:spcPct val="50000"/>
              </a:spcBef>
              <a:buFontTx/>
              <a:buChar char="•"/>
            </a:pPr>
            <a:r>
              <a:rPr lang="en-GB" sz="3600" b="1" dirty="0">
                <a:solidFill>
                  <a:prstClr val="black"/>
                </a:solidFill>
                <a:latin typeface="Rockwell" panose="02060603020205020403" pitchFamily="18" charset="0"/>
                <a:cs typeface="Calibri" pitchFamily="34" charset="0"/>
              </a:rPr>
              <a:t> </a:t>
            </a:r>
            <a:r>
              <a:rPr lang="en-GB" sz="3600" b="1" dirty="0" err="1" smtClean="0">
                <a:solidFill>
                  <a:prstClr val="black"/>
                </a:solidFill>
                <a:latin typeface="Rockwell" panose="02060603020205020403" pitchFamily="18" charset="0"/>
                <a:cs typeface="Calibri" pitchFamily="34" charset="0"/>
              </a:rPr>
              <a:t>n’aime</a:t>
            </a:r>
            <a:r>
              <a:rPr lang="en-GB" sz="3600" b="1" dirty="0" smtClean="0">
                <a:solidFill>
                  <a:prstClr val="black"/>
                </a:solidFill>
                <a:latin typeface="Rockwell" panose="02060603020205020403" pitchFamily="18" charset="0"/>
                <a:cs typeface="Calibri" pitchFamily="34" charset="0"/>
              </a:rPr>
              <a:t> pas le </a:t>
            </a:r>
            <a:r>
              <a:rPr lang="en-GB" sz="3600" b="1" dirty="0" err="1" smtClean="0">
                <a:solidFill>
                  <a:prstClr val="black"/>
                </a:solidFill>
                <a:latin typeface="Rockwell" panose="02060603020205020403" pitchFamily="18" charset="0"/>
                <a:cs typeface="Calibri" pitchFamily="34" charset="0"/>
              </a:rPr>
              <a:t>chocolat</a:t>
            </a:r>
            <a:endParaRPr lang="en-GB" sz="3600" b="1" dirty="0">
              <a:solidFill>
                <a:prstClr val="black"/>
              </a:solidFill>
              <a:latin typeface="Rockwell" panose="02060603020205020403" pitchFamily="18" charset="0"/>
              <a:cs typeface="Calibri" pitchFamily="34" charset="0"/>
            </a:endParaRPr>
          </a:p>
        </p:txBody>
      </p:sp>
    </p:spTree>
    <p:extLst>
      <p:ext uri="{BB962C8B-B14F-4D97-AF65-F5344CB8AC3E}">
        <p14:creationId xmlns:p14="http://schemas.microsoft.com/office/powerpoint/2010/main" val="2665647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39" y="305878"/>
            <a:ext cx="9770743" cy="1450757"/>
          </a:xfrm>
        </p:spPr>
        <p:txBody>
          <a:bodyPr>
            <a:normAutofit/>
          </a:bodyPr>
          <a:lstStyle/>
          <a:p>
            <a:r>
              <a:rPr lang="en-GB" sz="4800" cap="none" dirty="0" smtClean="0">
                <a:latin typeface="Rockwell" panose="02060603020205020403" pitchFamily="18" charset="0"/>
              </a:rPr>
              <a:t>Ask for clarification and help</a:t>
            </a:r>
            <a:endParaRPr lang="en-GB" sz="4800" cap="none" dirty="0">
              <a:latin typeface="Rockwell" panose="02060603020205020403" pitchFamily="18" charset="0"/>
            </a:endParaRPr>
          </a:p>
        </p:txBody>
      </p:sp>
      <p:sp>
        <p:nvSpPr>
          <p:cNvPr id="4" name="Content Placeholder 2"/>
          <p:cNvSpPr txBox="1">
            <a:spLocks/>
          </p:cNvSpPr>
          <p:nvPr/>
        </p:nvSpPr>
        <p:spPr>
          <a:xfrm>
            <a:off x="354564" y="2841198"/>
            <a:ext cx="5079457"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FFC000"/>
              </a:buClr>
              <a:buFont typeface="Calibri" panose="020F0502020204030204" pitchFamily="34" charset="0"/>
              <a:buNone/>
            </a:pPr>
            <a:r>
              <a:rPr lang="en-GB" sz="4000" dirty="0" smtClean="0">
                <a:solidFill>
                  <a:srgbClr val="FFFFFF">
                    <a:lumMod val="75000"/>
                    <a:lumOff val="25000"/>
                  </a:srgbClr>
                </a:solidFill>
                <a:latin typeface="Rockwell" panose="02060603020205020403" pitchFamily="18" charset="0"/>
              </a:rPr>
              <a:t>Teach and use common language of the classroom as you would teach any other language.</a:t>
            </a:r>
            <a:endParaRPr lang="en-GB" sz="4000" dirty="0" smtClean="0">
              <a:solidFill>
                <a:srgbClr val="FFFFFF">
                  <a:lumMod val="75000"/>
                  <a:lumOff val="25000"/>
                </a:srgbClr>
              </a:solidFill>
              <a:latin typeface="Rockwell" panose="02060603020205020403" pitchFamily="18" charset="0"/>
            </a:endParaRPr>
          </a:p>
        </p:txBody>
      </p:sp>
      <p:pic>
        <p:nvPicPr>
          <p:cNvPr id="3" name="Picture 2"/>
          <p:cNvPicPr>
            <a:picLocks noChangeAspect="1"/>
          </p:cNvPicPr>
          <p:nvPr/>
        </p:nvPicPr>
        <p:blipFill>
          <a:blip r:embed="rId2">
            <a:duotone>
              <a:schemeClr val="bg2">
                <a:shade val="45000"/>
                <a:satMod val="135000"/>
              </a:schemeClr>
              <a:prstClr val="white"/>
            </a:duotone>
          </a:blip>
          <a:stretch>
            <a:fillRect/>
          </a:stretch>
        </p:blipFill>
        <p:spPr>
          <a:xfrm>
            <a:off x="5434021" y="2631688"/>
            <a:ext cx="3065424" cy="2829622"/>
          </a:xfrm>
          <a:prstGeom prst="rect">
            <a:avLst/>
          </a:prstGeom>
        </p:spPr>
      </p:pic>
    </p:spTree>
    <p:extLst>
      <p:ext uri="{BB962C8B-B14F-4D97-AF65-F5344CB8AC3E}">
        <p14:creationId xmlns:p14="http://schemas.microsoft.com/office/powerpoint/2010/main" val="2891700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383869376"/>
              </p:ext>
            </p:extLst>
          </p:nvPr>
        </p:nvGraphicFramePr>
        <p:xfrm>
          <a:off x="345219" y="299248"/>
          <a:ext cx="8426247" cy="6178983"/>
        </p:xfrm>
        <a:graphic>
          <a:graphicData uri="http://schemas.openxmlformats.org/drawingml/2006/table">
            <a:tbl>
              <a:tblPr firstRow="1" bandRow="1">
                <a:tableStyleId>{5940675A-B579-460E-94D1-54222C63F5DA}</a:tableStyleId>
              </a:tblPr>
              <a:tblGrid>
                <a:gridCol w="2808749"/>
                <a:gridCol w="2808749"/>
                <a:gridCol w="2808749"/>
              </a:tblGrid>
              <a:tr h="2032817">
                <a:tc>
                  <a:txBody>
                    <a:bodyPr/>
                    <a:lstStyle/>
                    <a:p>
                      <a:r>
                        <a:rPr lang="en-GB" sz="3200" b="1" dirty="0" smtClean="0">
                          <a:solidFill>
                            <a:srgbClr val="00B050"/>
                          </a:solidFill>
                          <a:latin typeface="Rockwell" panose="02060603020205020403" pitchFamily="18" charset="0"/>
                        </a:rPr>
                        <a:t>A</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B</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C</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73083">
                <a:tc>
                  <a:txBody>
                    <a:bodyPr/>
                    <a:lstStyle/>
                    <a:p>
                      <a:r>
                        <a:rPr lang="en-GB" sz="3200" b="1" dirty="0" smtClean="0">
                          <a:solidFill>
                            <a:srgbClr val="00B050"/>
                          </a:solidFill>
                          <a:latin typeface="Rockwell" panose="02060603020205020403" pitchFamily="18" charset="0"/>
                        </a:rPr>
                        <a:t>D</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E</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F</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73083">
                <a:tc>
                  <a:txBody>
                    <a:bodyPr/>
                    <a:lstStyle/>
                    <a:p>
                      <a:r>
                        <a:rPr lang="en-GB" sz="3200" b="1" dirty="0" smtClean="0">
                          <a:solidFill>
                            <a:srgbClr val="00B050"/>
                          </a:solidFill>
                          <a:latin typeface="Rockwell" panose="02060603020205020403" pitchFamily="18" charset="0"/>
                        </a:rPr>
                        <a:t>G</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H</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b="1" dirty="0" smtClean="0">
                          <a:solidFill>
                            <a:srgbClr val="00B050"/>
                          </a:solidFill>
                          <a:latin typeface="Rockwell" panose="02060603020205020403" pitchFamily="18" charset="0"/>
                        </a:rPr>
                        <a:t>I</a:t>
                      </a:r>
                      <a:endParaRPr lang="en-GB" sz="3200" b="1" dirty="0">
                        <a:solidFill>
                          <a:srgbClr val="00B050"/>
                        </a:solidFill>
                        <a:latin typeface="Rockwell" panose="02060603020205020403" pitchFamily="18"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433" y="4362994"/>
            <a:ext cx="1339801" cy="2055227"/>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505" y="388860"/>
            <a:ext cx="2304869" cy="1843895"/>
          </a:xfrm>
          <a:prstGeom prst="rect">
            <a:avLst/>
          </a:prstGeom>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9928" y="375763"/>
            <a:ext cx="1968758" cy="2768278"/>
          </a:xfrm>
          <a:prstGeom prst="rect">
            <a:avLst/>
          </a:prstGeom>
        </p:spPr>
      </p:pic>
      <p:pic>
        <p:nvPicPr>
          <p:cNvPr id="5" name="Picture 4"/>
          <p:cNvPicPr>
            <a:picLocks noChangeAspect="1"/>
          </p:cNvPicPr>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3835085" y="2467436"/>
            <a:ext cx="1508209" cy="1967228"/>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8453"/>
          <a:stretch/>
        </p:blipFill>
        <p:spPr>
          <a:xfrm>
            <a:off x="503134" y="2878668"/>
            <a:ext cx="2510472" cy="1428024"/>
          </a:xfrm>
          <a:prstGeom prst="rect">
            <a:avLst/>
          </a:prstGeom>
        </p:spPr>
      </p:pic>
      <p:pic>
        <p:nvPicPr>
          <p:cNvPr id="7" name="Picture 6"/>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58064"/>
          <a:stretch/>
        </p:blipFill>
        <p:spPr>
          <a:xfrm>
            <a:off x="6394979" y="4474119"/>
            <a:ext cx="1893757" cy="1985421"/>
          </a:xfrm>
          <a:prstGeom prst="rect">
            <a:avLst/>
          </a:prstGeom>
        </p:spPr>
      </p:pic>
      <p:pic>
        <p:nvPicPr>
          <p:cNvPr id="8" name="Picture 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72537">
            <a:off x="6712046" y="2410673"/>
            <a:ext cx="1453789" cy="1717074"/>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084" y="530337"/>
            <a:ext cx="1354572" cy="1640094"/>
          </a:xfrm>
          <a:prstGeom prst="rect">
            <a:avLst/>
          </a:prstGeom>
        </p:spPr>
      </p:pic>
      <p:grpSp>
        <p:nvGrpSpPr>
          <p:cNvPr id="10" name="Group 9"/>
          <p:cNvGrpSpPr/>
          <p:nvPr/>
        </p:nvGrpSpPr>
        <p:grpSpPr>
          <a:xfrm>
            <a:off x="3664854" y="4621695"/>
            <a:ext cx="1829627" cy="1690267"/>
            <a:chOff x="5899645" y="4029627"/>
            <a:chExt cx="1395708" cy="1348602"/>
          </a:xfrm>
        </p:grpSpPr>
        <p:pic>
          <p:nvPicPr>
            <p:cNvPr id="11" name="Picture 10"/>
            <p:cNvPicPr>
              <a:picLocks noChangeAspect="1"/>
            </p:cNvPicPr>
            <p:nvPr/>
          </p:nvPicPr>
          <p:blipFill>
            <a:blip r:embed="rId11"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99645" y="4029627"/>
              <a:ext cx="1118438" cy="1118438"/>
            </a:xfrm>
            <a:prstGeom prst="rect">
              <a:avLst/>
            </a:prstGeom>
          </p:spPr>
        </p:pic>
        <p:pic>
          <p:nvPicPr>
            <p:cNvPr id="12" name="Picture 11"/>
            <p:cNvPicPr>
              <a:picLocks noChangeAspect="1"/>
            </p:cNvPicPr>
            <p:nvPr/>
          </p:nvPicPr>
          <p:blipFill>
            <a:blip r:embed="rId1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6131722" y="4214598"/>
              <a:ext cx="1163631" cy="1163631"/>
            </a:xfrm>
            <a:prstGeom prst="rect">
              <a:avLst/>
            </a:prstGeom>
          </p:spPr>
        </p:pic>
      </p:grpSp>
    </p:spTree>
    <p:extLst>
      <p:ext uri="{BB962C8B-B14F-4D97-AF65-F5344CB8AC3E}">
        <p14:creationId xmlns:p14="http://schemas.microsoft.com/office/powerpoint/2010/main" val="25759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214313"/>
          <a:ext cx="8215312" cy="3157536"/>
        </p:xfrm>
        <a:graphic>
          <a:graphicData uri="http://schemas.openxmlformats.org/drawingml/2006/table">
            <a:tbl>
              <a:tblPr/>
              <a:tblGrid>
                <a:gridCol w="4107656"/>
                <a:gridCol w="4107656"/>
              </a:tblGrid>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1" u="none" strike="noStrike" cap="none" normalizeH="0" baseline="0" dirty="0" smtClean="0">
                          <a:ln>
                            <a:noFill/>
                          </a:ln>
                          <a:solidFill>
                            <a:schemeClr val="tx1"/>
                          </a:solidFill>
                          <a:effectLst/>
                          <a:latin typeface="Arial" charset="0"/>
                        </a:rPr>
                        <a:t>Classroom instructions</a:t>
                      </a: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Entrad</a:t>
                      </a:r>
                      <a:r>
                        <a:rPr kumimoji="0" lang="en-US" sz="1800" b="0" i="0" u="none" strike="noStrike" cap="none" normalizeH="0" baseline="0" dirty="0" smtClean="0">
                          <a:ln>
                            <a:noFill/>
                          </a:ln>
                          <a:solidFill>
                            <a:schemeClr val="tx1"/>
                          </a:solidFill>
                          <a:effectLst/>
                          <a:latin typeface="Arial" charset="0"/>
                          <a:cs typeface="Arial" charset="0"/>
                        </a:rPr>
                        <a:t>!</a:t>
                      </a: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Come in!</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Sentaos</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Sit down!</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Mirad</a:t>
                      </a:r>
                      <a:r>
                        <a:rPr kumimoji="0" lang="en-US" sz="1800" b="0" i="0" u="none" strike="noStrike" cap="none" normalizeH="0" baseline="0" dirty="0" smtClean="0">
                          <a:ln>
                            <a:noFill/>
                          </a:ln>
                          <a:solidFill>
                            <a:schemeClr val="tx1"/>
                          </a:solidFill>
                          <a:effectLst/>
                          <a:latin typeface="Arial" charset="0"/>
                          <a:cs typeface="Arial" charset="0"/>
                        </a:rPr>
                        <a:t> la </a:t>
                      </a:r>
                      <a:r>
                        <a:rPr kumimoji="0" lang="en-US" sz="1800" b="0" i="0" u="none" strike="noStrike" cap="none" normalizeH="0" baseline="0" dirty="0" err="1" smtClean="0">
                          <a:ln>
                            <a:noFill/>
                          </a:ln>
                          <a:solidFill>
                            <a:schemeClr val="tx1"/>
                          </a:solidFill>
                          <a:effectLst/>
                          <a:latin typeface="Arial" charset="0"/>
                          <a:cs typeface="Arial" charset="0"/>
                        </a:rPr>
                        <a:t>página</a:t>
                      </a:r>
                      <a:r>
                        <a:rPr kumimoji="0" lang="en-US" sz="1800" b="0" i="0" u="none" strike="noStrike" cap="none" normalizeH="0" baseline="0" dirty="0" smtClean="0">
                          <a:ln>
                            <a:noFill/>
                          </a:ln>
                          <a:solidFill>
                            <a:schemeClr val="tx1"/>
                          </a:solidFill>
                          <a:effectLst/>
                          <a:latin typeface="Arial" charset="0"/>
                          <a:cs typeface="Arial" charset="0"/>
                        </a:rPr>
                        <a:t>…/la </a:t>
                      </a:r>
                      <a:r>
                        <a:rPr kumimoji="0" lang="en-US" sz="1800" b="0" i="0" u="none" strike="noStrike" cap="none" normalizeH="0" baseline="0" dirty="0" err="1" smtClean="0">
                          <a:ln>
                            <a:noFill/>
                          </a:ln>
                          <a:solidFill>
                            <a:schemeClr val="tx1"/>
                          </a:solidFill>
                          <a:effectLst/>
                          <a:latin typeface="Arial" charset="0"/>
                          <a:cs typeface="Arial" charset="0"/>
                        </a:rPr>
                        <a:t>pizarra</a:t>
                      </a:r>
                      <a:r>
                        <a:rPr kumimoji="0" lang="en-US" sz="1800" b="0" i="0" u="none" strike="noStrike" cap="none" normalizeH="0" baseline="0" dirty="0" smtClean="0">
                          <a:ln>
                            <a:noFill/>
                          </a:ln>
                          <a:solidFill>
                            <a:schemeClr val="tx1"/>
                          </a:solidFill>
                          <a:effectLst/>
                          <a:latin typeface="Arial" charset="0"/>
                          <a:cs typeface="Arial" charset="0"/>
                        </a:rPr>
                        <a:t>!</a:t>
                      </a: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Look at page…/the board!</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¡Escuchad!</a:t>
                      </a:r>
                      <a:endParaRPr kumimoji="0" lang="en-GB" sz="1800" b="0" i="0" u="none" strike="noStrike" cap="none" normalizeH="0" baseline="0" smtClean="0">
                        <a:ln>
                          <a:noFill/>
                        </a:ln>
                        <a:solidFill>
                          <a:schemeClr val="tx1"/>
                        </a:solidFill>
                        <a:effectLst/>
                        <a:latin typeface="Arial" charset="0"/>
                      </a:endParaRP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Listen!</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Repetid</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err="1" smtClean="0">
                          <a:ln>
                            <a:noFill/>
                          </a:ln>
                          <a:solidFill>
                            <a:schemeClr val="tx1"/>
                          </a:solidFill>
                          <a:effectLst/>
                          <a:latin typeface="Arial" charset="0"/>
                          <a:cs typeface="Arial" charset="0"/>
                        </a:rPr>
                        <a:t>conmigo</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Repeat! (with me)</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Trabajad</a:t>
                      </a:r>
                      <a:r>
                        <a:rPr kumimoji="0" lang="en-US" sz="1800" b="0" i="0" u="none" strike="noStrike" cap="none" normalizeH="0" baseline="0" dirty="0" smtClean="0">
                          <a:ln>
                            <a:noFill/>
                          </a:ln>
                          <a:solidFill>
                            <a:schemeClr val="tx1"/>
                          </a:solidFill>
                          <a:effectLst/>
                          <a:latin typeface="Arial" charset="0"/>
                          <a:cs typeface="Arial" charset="0"/>
                        </a:rPr>
                        <a:t> en </a:t>
                      </a:r>
                      <a:r>
                        <a:rPr kumimoji="0" lang="en-US" sz="1800" b="0" i="0" u="none" strike="noStrike" cap="none" normalizeH="0" baseline="0" dirty="0" err="1" smtClean="0">
                          <a:ln>
                            <a:noFill/>
                          </a:ln>
                          <a:solidFill>
                            <a:schemeClr val="tx1"/>
                          </a:solidFill>
                          <a:effectLst/>
                          <a:latin typeface="Arial" charset="0"/>
                          <a:cs typeface="Arial" charset="0"/>
                        </a:rPr>
                        <a:t>parejas</a:t>
                      </a:r>
                      <a:r>
                        <a:rPr kumimoji="0" lang="en-US" sz="1800" b="0" i="0" u="none" strike="noStrike" cap="none" normalizeH="0" baseline="0" dirty="0" smtClean="0">
                          <a:ln>
                            <a:noFill/>
                          </a:ln>
                          <a:solidFill>
                            <a:schemeClr val="tx1"/>
                          </a:solidFill>
                          <a:effectLst/>
                          <a:latin typeface="Arial" charset="0"/>
                          <a:cs typeface="Arial" charset="0"/>
                        </a:rPr>
                        <a:t>!</a:t>
                      </a: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Work in pairs!</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6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Levantaos</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Stand up!</a:t>
                      </a:r>
                    </a:p>
                  </a:txBody>
                  <a:tcPr marL="91439" marR="91439"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9774" name="TextBox 32"/>
          <p:cNvSpPr txBox="1">
            <a:spLocks noChangeArrowheads="1"/>
          </p:cNvSpPr>
          <p:nvPr/>
        </p:nvSpPr>
        <p:spPr bwMode="auto">
          <a:xfrm>
            <a:off x="6572250" y="6500813"/>
            <a:ext cx="2143125" cy="307975"/>
          </a:xfrm>
          <a:prstGeom prst="rect">
            <a:avLst/>
          </a:prstGeom>
          <a:noFill/>
          <a:ln w="9525">
            <a:noFill/>
            <a:miter lim="800000"/>
            <a:headEnd/>
            <a:tailEnd/>
          </a:ln>
        </p:spPr>
        <p:txBody>
          <a:bodyPr>
            <a:spAutoFit/>
          </a:bodyPr>
          <a:lstStyle/>
          <a:p>
            <a:pPr algn="r"/>
            <a:r>
              <a:rPr lang="en-GB" sz="1400">
                <a:solidFill>
                  <a:prstClr val="black"/>
                </a:solidFill>
                <a:latin typeface="Futura Md"/>
              </a:rPr>
              <a:t>Rachel Hawkes</a:t>
            </a:r>
            <a:endParaRPr lang="en-US" sz="1400">
              <a:solidFill>
                <a:prstClr val="black"/>
              </a:solidFill>
              <a:latin typeface="Futura Md"/>
            </a:endParaRPr>
          </a:p>
        </p:txBody>
      </p:sp>
      <p:sp>
        <p:nvSpPr>
          <p:cNvPr id="5" name="Action Button: Sound 4">
            <a:hlinkClick r:id="" action="ppaction://noaction" highlightClick="1">
              <a:snd r:embed="rId2" name="Entrad.wav"/>
            </a:hlinkClick>
          </p:cNvPr>
          <p:cNvSpPr/>
          <p:nvPr/>
        </p:nvSpPr>
        <p:spPr>
          <a:xfrm>
            <a:off x="1500188" y="642938"/>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6" name="Action Button: Sound 5">
            <a:hlinkClick r:id="" action="ppaction://noaction" highlightClick="1">
              <a:snd r:embed="rId3" name="Sentaos.wav"/>
            </a:hlinkClick>
          </p:cNvPr>
          <p:cNvSpPr/>
          <p:nvPr/>
        </p:nvSpPr>
        <p:spPr>
          <a:xfrm>
            <a:off x="1652588" y="1071563"/>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9" name="Action Button: Sound 8">
            <a:hlinkClick r:id="" action="ppaction://noaction" highlightClick="1">
              <a:snd r:embed="rId4" name="MiradLaPagina.wav"/>
            </a:hlinkClick>
          </p:cNvPr>
          <p:cNvSpPr/>
          <p:nvPr/>
        </p:nvSpPr>
        <p:spPr>
          <a:xfrm>
            <a:off x="3643313" y="1428750"/>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10" name="Action Button: Sound 9">
            <a:hlinkClick r:id="" action="ppaction://noaction" highlightClick="1">
              <a:snd r:embed="rId5" name="Escuchad.wav"/>
            </a:hlinkClick>
          </p:cNvPr>
          <p:cNvSpPr/>
          <p:nvPr/>
        </p:nvSpPr>
        <p:spPr>
          <a:xfrm>
            <a:off x="1928813" y="1857375"/>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14" name="Action Button: Sound 13">
            <a:hlinkClick r:id="" action="ppaction://noaction" highlightClick="1">
              <a:snd r:embed="rId6" name="RepetidConmigo.wav"/>
            </a:hlinkClick>
          </p:cNvPr>
          <p:cNvSpPr/>
          <p:nvPr/>
        </p:nvSpPr>
        <p:spPr>
          <a:xfrm>
            <a:off x="2786063" y="2214563"/>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17" name="Action Button: Sound 16">
            <a:hlinkClick r:id="" action="ppaction://noaction" highlightClick="1">
              <a:snd r:embed="rId7" name="TrabajadEnParejas.wav"/>
            </a:hlinkClick>
          </p:cNvPr>
          <p:cNvSpPr/>
          <p:nvPr/>
        </p:nvSpPr>
        <p:spPr>
          <a:xfrm>
            <a:off x="3143250" y="2643188"/>
            <a:ext cx="290513"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18" name="Action Button: Sound 17">
            <a:hlinkClick r:id="" action="ppaction://noaction" highlightClick="1">
              <a:snd r:embed="rId8" name="Levantaos.wav"/>
            </a:hlinkClick>
          </p:cNvPr>
          <p:cNvSpPr/>
          <p:nvPr/>
        </p:nvSpPr>
        <p:spPr>
          <a:xfrm>
            <a:off x="2071688" y="3000375"/>
            <a:ext cx="290512"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graphicFrame>
        <p:nvGraphicFramePr>
          <p:cNvPr id="19" name="Table 18"/>
          <p:cNvGraphicFramePr>
            <a:graphicFrameLocks noGrp="1"/>
          </p:cNvGraphicFramePr>
          <p:nvPr/>
        </p:nvGraphicFramePr>
        <p:xfrm>
          <a:off x="500063" y="3548063"/>
          <a:ext cx="8215312" cy="2952795"/>
        </p:xfrm>
        <a:graphic>
          <a:graphicData uri="http://schemas.openxmlformats.org/drawingml/2006/table">
            <a:tbl>
              <a:tblPr/>
              <a:tblGrid>
                <a:gridCol w="4107656"/>
                <a:gridCol w="4107656"/>
              </a:tblGrid>
              <a:tr h="39248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1" u="none" strike="noStrike" cap="none" normalizeH="0" baseline="0" dirty="0" smtClean="0">
                          <a:ln>
                            <a:noFill/>
                          </a:ln>
                          <a:solidFill>
                            <a:schemeClr val="tx1"/>
                          </a:solidFill>
                          <a:effectLst/>
                          <a:latin typeface="Arial" charset="0"/>
                        </a:rPr>
                        <a:t>Praising/encouraging contributions from the class</a:t>
                      </a:r>
                    </a:p>
                  </a:txBody>
                  <a:tcPr marL="91439" marR="91439" marT="45719" marB="457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Excelente</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excellent!</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Fantástico</a:t>
                      </a:r>
                      <a:r>
                        <a:rPr kumimoji="0" lang="en-US" sz="1800" b="0" i="0" u="none" strike="noStrike" cap="none" normalizeH="0" baseline="0" dirty="0" smtClean="0">
                          <a:ln>
                            <a:noFill/>
                          </a:ln>
                          <a:solidFill>
                            <a:schemeClr val="tx1"/>
                          </a:solidFill>
                          <a:effectLst/>
                          <a:latin typeface="Arial" charset="0"/>
                          <a:cs typeface="Arial" charset="0"/>
                        </a:rPr>
                        <a:t>!</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great!</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Muy</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err="1" smtClean="0">
                          <a:ln>
                            <a:noFill/>
                          </a:ln>
                          <a:solidFill>
                            <a:schemeClr val="tx1"/>
                          </a:solidFill>
                          <a:effectLst/>
                          <a:latin typeface="Arial" charset="0"/>
                          <a:cs typeface="Arial" charset="0"/>
                        </a:rPr>
                        <a:t>bien</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very good!</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¡Bien </a:t>
                      </a:r>
                      <a:r>
                        <a:rPr kumimoji="0" lang="en-US" sz="1800" b="0" i="0" u="none" strike="noStrike" cap="none" normalizeH="0" baseline="0" dirty="0" err="1" smtClean="0">
                          <a:ln>
                            <a:noFill/>
                          </a:ln>
                          <a:solidFill>
                            <a:schemeClr val="tx1"/>
                          </a:solidFill>
                          <a:effectLst/>
                          <a:latin typeface="Arial" charset="0"/>
                          <a:cs typeface="Arial" charset="0"/>
                        </a:rPr>
                        <a:t>hecho</a:t>
                      </a:r>
                      <a:r>
                        <a:rPr kumimoji="0" lang="en-US" sz="1800" b="0" i="0" u="none" strike="noStrike" cap="none" normalizeH="0" baseline="0" dirty="0" smtClean="0">
                          <a:ln>
                            <a:noFill/>
                          </a:ln>
                          <a:solidFill>
                            <a:schemeClr val="tx1"/>
                          </a:solidFill>
                          <a:effectLst/>
                          <a:latin typeface="Arial" charset="0"/>
                          <a:cs typeface="Arial" charset="0"/>
                        </a:rPr>
                        <a:t>!</a:t>
                      </a:r>
                      <a:endParaRPr kumimoji="0" lang="en-GB" sz="1800" b="0" i="0" u="none" strike="noStrike" cap="none" normalizeH="0" baseline="0" dirty="0" smtClean="0">
                        <a:ln>
                          <a:noFill/>
                        </a:ln>
                        <a:solidFill>
                          <a:schemeClr val="tx1"/>
                        </a:solidFill>
                        <a:effectLst/>
                        <a:latin typeface="Arial" charset="0"/>
                      </a:endParaRP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well done!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¡Venga!</a:t>
                      </a:r>
                      <a:endParaRPr kumimoji="0" lang="en-GB" sz="1800" b="0" i="0" u="none" strike="noStrike" cap="none" normalizeH="0" baseline="0" smtClean="0">
                        <a:ln>
                          <a:noFill/>
                        </a:ln>
                        <a:solidFill>
                          <a:schemeClr val="tx1"/>
                        </a:solidFill>
                        <a:effectLst/>
                        <a:latin typeface="Arial" charset="0"/>
                      </a:endParaRP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Come on!</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a:t>
                      </a:r>
                      <a:r>
                        <a:rPr kumimoji="0" lang="en-US" sz="1800" b="0" i="0" u="none" strike="noStrike" cap="none" normalizeH="0" baseline="0" dirty="0" err="1" smtClean="0">
                          <a:ln>
                            <a:noFill/>
                          </a:ln>
                          <a:solidFill>
                            <a:schemeClr val="tx1"/>
                          </a:solidFill>
                          <a:effectLst/>
                          <a:latin typeface="Arial" charset="0"/>
                          <a:cs typeface="Arial" charset="0"/>
                        </a:rPr>
                        <a:t>Ánimo</a:t>
                      </a:r>
                      <a:r>
                        <a:rPr kumimoji="0" lang="en-US" sz="18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err="1" smtClean="0">
                          <a:ln>
                            <a:noFill/>
                          </a:ln>
                          <a:solidFill>
                            <a:schemeClr val="tx1"/>
                          </a:solidFill>
                          <a:effectLst/>
                          <a:latin typeface="Arial" charset="0"/>
                          <a:cs typeface="Arial" charset="0"/>
                        </a:rPr>
                        <a:t>chicos</a:t>
                      </a:r>
                      <a:r>
                        <a:rPr kumimoji="0" lang="en-US" sz="1800" b="0" i="0" u="none" strike="noStrike" cap="none" normalizeH="0" baseline="0" dirty="0" smtClean="0">
                          <a:ln>
                            <a:noFill/>
                          </a:ln>
                          <a:solidFill>
                            <a:schemeClr val="tx1"/>
                          </a:solidFill>
                          <a:effectLst/>
                          <a:latin typeface="Arial" charset="0"/>
                          <a:cs typeface="Arial" charset="0"/>
                        </a:rPr>
                        <a:t>!</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Come on everyone!</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¡Vámonos!  ¿Un voluntario?</a:t>
                      </a:r>
                    </a:p>
                  </a:txBody>
                  <a:tcPr marL="91439" marR="91439"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charset="0"/>
                        </a:rPr>
                        <a:t>Let’s go.  A volunteer?</a:t>
                      </a:r>
                    </a:p>
                  </a:txBody>
                  <a:tcPr marL="91439" marR="91439"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9811" name="Picture 2"/>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000750" y="2857500"/>
            <a:ext cx="2773363" cy="1643063"/>
          </a:xfrm>
          <a:prstGeom prst="rect">
            <a:avLst/>
          </a:prstGeom>
          <a:noFill/>
          <a:ln w="9525">
            <a:noFill/>
            <a:miter lim="800000"/>
            <a:headEnd/>
            <a:tailEnd/>
          </a:ln>
        </p:spPr>
      </p:pic>
      <p:sp>
        <p:nvSpPr>
          <p:cNvPr id="21" name="Action Button: Sound 20">
            <a:hlinkClick r:id="" action="ppaction://noaction" highlightClick="1">
              <a:snd r:embed="rId10" name="excelente.wav"/>
            </a:hlinkClick>
          </p:cNvPr>
          <p:cNvSpPr/>
          <p:nvPr/>
        </p:nvSpPr>
        <p:spPr>
          <a:xfrm>
            <a:off x="1928813" y="4000500"/>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2" name="Action Button: Sound 21">
            <a:hlinkClick r:id="" action="ppaction://noaction" highlightClick="1">
              <a:snd r:embed="rId11" name="fantastico.wav"/>
            </a:hlinkClick>
          </p:cNvPr>
          <p:cNvSpPr/>
          <p:nvPr/>
        </p:nvSpPr>
        <p:spPr>
          <a:xfrm>
            <a:off x="2000250" y="4357688"/>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3" name="Action Button: Sound 22">
            <a:hlinkClick r:id="" action="ppaction://noaction" highlightClick="1">
              <a:snd r:embed="rId12" name="muybien.wav"/>
            </a:hlinkClick>
          </p:cNvPr>
          <p:cNvSpPr/>
          <p:nvPr/>
        </p:nvSpPr>
        <p:spPr>
          <a:xfrm>
            <a:off x="1857375" y="4714875"/>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4" name="Action Button: Sound 23">
            <a:hlinkClick r:id="" action="ppaction://noaction" highlightClick="1">
              <a:snd r:embed="rId13" name="bienhecho.wav"/>
            </a:hlinkClick>
          </p:cNvPr>
          <p:cNvSpPr/>
          <p:nvPr/>
        </p:nvSpPr>
        <p:spPr>
          <a:xfrm>
            <a:off x="2071688" y="5072063"/>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5" name="Action Button: Sound 24">
            <a:hlinkClick r:id="" action="ppaction://noaction" highlightClick="1">
              <a:snd r:embed="rId14" name="venga.wav"/>
            </a:hlinkClick>
          </p:cNvPr>
          <p:cNvSpPr/>
          <p:nvPr/>
        </p:nvSpPr>
        <p:spPr>
          <a:xfrm>
            <a:off x="1571625" y="5429250"/>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6" name="Action Button: Sound 25">
            <a:hlinkClick r:id="" action="ppaction://noaction" highlightClick="1">
              <a:snd r:embed="rId15" name="animo_chicos.wav"/>
            </a:hlinkClick>
          </p:cNvPr>
          <p:cNvSpPr/>
          <p:nvPr/>
        </p:nvSpPr>
        <p:spPr>
          <a:xfrm>
            <a:off x="2357438" y="5786438"/>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sp>
        <p:nvSpPr>
          <p:cNvPr id="27" name="Action Button: Sound 26">
            <a:hlinkClick r:id="" action="ppaction://noaction" highlightClick="1">
              <a:snd r:embed="rId16" name="vamonos_unvoluntario.wav"/>
            </a:hlinkClick>
          </p:cNvPr>
          <p:cNvSpPr/>
          <p:nvPr/>
        </p:nvSpPr>
        <p:spPr>
          <a:xfrm>
            <a:off x="3643313" y="6143625"/>
            <a:ext cx="285750" cy="285750"/>
          </a:xfrm>
          <a:prstGeom prst="actionButtonSound">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solidFill>
                <a:prstClr val="white"/>
              </a:solidFill>
            </a:endParaRPr>
          </a:p>
        </p:txBody>
      </p:sp>
      <p:pic>
        <p:nvPicPr>
          <p:cNvPr id="28" name="Picture 27"/>
          <p:cNvPicPr>
            <a:picLocks noChangeAspect="1"/>
          </p:cNvPicPr>
          <p:nvPr/>
        </p:nvPicPr>
        <p:blipFill>
          <a:blip r:embed="rId17">
            <a:duotone>
              <a:schemeClr val="accent4">
                <a:shade val="45000"/>
                <a:satMod val="135000"/>
              </a:schemeClr>
              <a:prstClr val="white"/>
            </a:duotone>
          </a:blip>
          <a:srcRect/>
          <a:stretch>
            <a:fillRect/>
          </a:stretch>
        </p:blipFill>
        <p:spPr bwMode="auto">
          <a:xfrm>
            <a:off x="8765646" y="6429375"/>
            <a:ext cx="369887" cy="369887"/>
          </a:xfrm>
          <a:prstGeom prst="rect">
            <a:avLst/>
          </a:prstGeom>
          <a:solidFill>
            <a:schemeClr val="accent3">
              <a:lumMod val="20000"/>
              <a:lumOff val="80000"/>
            </a:schemeClr>
          </a:solidFill>
          <a:ln w="9525">
            <a:noFill/>
            <a:miter lim="800000"/>
            <a:headEnd/>
            <a:tailEnd/>
          </a:ln>
        </p:spPr>
      </p:pic>
    </p:spTree>
    <p:extLst>
      <p:ext uri="{BB962C8B-B14F-4D97-AF65-F5344CB8AC3E}">
        <p14:creationId xmlns:p14="http://schemas.microsoft.com/office/powerpoint/2010/main" val="438415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1" y="296533"/>
            <a:ext cx="7772400" cy="1508760"/>
          </a:xfrm>
        </p:spPr>
        <p:txBody>
          <a:bodyPr>
            <a:normAutofit/>
          </a:bodyPr>
          <a:lstStyle/>
          <a:p>
            <a:r>
              <a:rPr lang="en-GB" sz="4400" cap="none" dirty="0" smtClean="0">
                <a:latin typeface="Rockwell" panose="02060603020205020403" pitchFamily="18" charset="0"/>
              </a:rPr>
              <a:t>Ask for clarification and help</a:t>
            </a:r>
            <a:endParaRPr lang="en-GB" sz="4400" cap="none" dirty="0">
              <a:latin typeface="Rockwell" panose="02060603020205020403" pitchFamily="18" charset="0"/>
            </a:endParaRPr>
          </a:p>
        </p:txBody>
      </p:sp>
      <p:sp>
        <p:nvSpPr>
          <p:cNvPr id="4" name="Content Placeholder 2"/>
          <p:cNvSpPr>
            <a:spLocks noGrp="1"/>
          </p:cNvSpPr>
          <p:nvPr>
            <p:ph idx="1"/>
          </p:nvPr>
        </p:nvSpPr>
        <p:spPr/>
        <p:txBody>
          <a:bodyPr/>
          <a:lstStyle/>
          <a:p>
            <a:pPr eaLnBrk="1" hangingPunct="1"/>
            <a:r>
              <a:rPr lang="fr-FR" altLang="en-US" sz="3600" dirty="0" smtClean="0">
                <a:latin typeface="Rockwell" panose="02060603020205020403" pitchFamily="18" charset="0"/>
                <a:ea typeface="ＭＳ Ｐゴシック" panose="020B0600070205080204" pitchFamily="34" charset="-128"/>
              </a:rPr>
              <a:t>S’il vous plaît / merci</a:t>
            </a:r>
            <a:endParaRPr lang="en-GB" altLang="en-US" sz="3600" dirty="0" smtClean="0">
              <a:latin typeface="Rockwell" panose="02060603020205020403" pitchFamily="18" charset="0"/>
              <a:ea typeface="ＭＳ Ｐゴシック" panose="020B0600070205080204" pitchFamily="34" charset="-128"/>
            </a:endParaRPr>
          </a:p>
          <a:p>
            <a:pPr eaLnBrk="1" hangingPunct="1"/>
            <a:r>
              <a:rPr lang="fr-FR" altLang="en-US" sz="3600" dirty="0" smtClean="0">
                <a:latin typeface="Rockwell" panose="02060603020205020403" pitchFamily="18" charset="0"/>
                <a:ea typeface="ＭＳ Ｐゴシック" panose="020B0600070205080204" pitchFamily="34" charset="-128"/>
              </a:rPr>
              <a:t>Répétez s.v.p. </a:t>
            </a:r>
            <a:endParaRPr lang="en-GB" altLang="en-US" sz="3600" dirty="0" smtClean="0">
              <a:latin typeface="Rockwell" panose="02060603020205020403" pitchFamily="18" charset="0"/>
              <a:ea typeface="ＭＳ Ｐゴシック" panose="020B0600070205080204" pitchFamily="34" charset="-128"/>
            </a:endParaRPr>
          </a:p>
          <a:p>
            <a:pPr eaLnBrk="1" hangingPunct="1"/>
            <a:r>
              <a:rPr lang="fr-FR" altLang="en-US" sz="3600" dirty="0" smtClean="0">
                <a:latin typeface="Rockwell" panose="02060603020205020403" pitchFamily="18" charset="0"/>
                <a:ea typeface="ＭＳ Ｐゴシック" panose="020B0600070205080204" pitchFamily="34" charset="-128"/>
              </a:rPr>
              <a:t>Encore une fois </a:t>
            </a:r>
            <a:endParaRPr lang="en-GB" altLang="en-US" sz="3600" dirty="0" smtClean="0">
              <a:latin typeface="Rockwell" panose="02060603020205020403" pitchFamily="18" charset="0"/>
              <a:ea typeface="ＭＳ Ｐゴシック" panose="020B0600070205080204" pitchFamily="34" charset="-128"/>
            </a:endParaRPr>
          </a:p>
          <a:p>
            <a:pPr eaLnBrk="1" hangingPunct="1"/>
            <a:r>
              <a:rPr lang="fr-FR" altLang="en-US" sz="3600" dirty="0" smtClean="0">
                <a:latin typeface="Rockwell" panose="02060603020205020403" pitchFamily="18" charset="0"/>
                <a:ea typeface="ＭＳ Ｐゴシック" panose="020B0600070205080204" pitchFamily="34" charset="-128"/>
              </a:rPr>
              <a:t>(Parlez) plus lentement svp </a:t>
            </a:r>
            <a:endParaRPr lang="en-GB" altLang="en-US" sz="3600" dirty="0" smtClean="0">
              <a:latin typeface="Rockwell" panose="02060603020205020403" pitchFamily="18" charset="0"/>
              <a:ea typeface="ＭＳ Ｐゴシック" panose="020B0600070205080204" pitchFamily="34" charset="-128"/>
            </a:endParaRPr>
          </a:p>
          <a:p>
            <a:pPr eaLnBrk="1" hangingPunct="1"/>
            <a:r>
              <a:rPr lang="fr-FR" altLang="en-US" sz="3600" dirty="0" smtClean="0">
                <a:latin typeface="Rockwell" panose="02060603020205020403" pitchFamily="18" charset="0"/>
                <a:ea typeface="ＭＳ Ｐゴシック" panose="020B0600070205080204" pitchFamily="34" charset="-128"/>
              </a:rPr>
              <a:t>(Parlez) plus fort svp </a:t>
            </a:r>
            <a:endParaRPr lang="en-GB" altLang="en-US" sz="3600" dirty="0" smtClean="0">
              <a:latin typeface="Rockwell" panose="02060603020205020403" pitchFamily="18" charset="0"/>
              <a:ea typeface="ＭＳ Ｐゴシック" panose="020B0600070205080204" pitchFamily="34" charset="-128"/>
            </a:endParaRPr>
          </a:p>
          <a:p>
            <a:pPr eaLnBrk="1" hangingPunct="1"/>
            <a:r>
              <a:rPr lang="fr-FR" altLang="en-US" sz="3600" dirty="0" smtClean="0">
                <a:latin typeface="Rockwell" panose="02060603020205020403" pitchFamily="18" charset="0"/>
                <a:ea typeface="ＭＳ Ｐゴシック" panose="020B0600070205080204" pitchFamily="34" charset="-128"/>
              </a:rPr>
              <a:t>Pardon Madame / Monsieur ? </a:t>
            </a:r>
            <a:endParaRPr lang="en-GB" altLang="en-US" sz="3600" dirty="0" smtClean="0">
              <a:latin typeface="Rockwell" panose="02060603020205020403" pitchFamily="18" charset="0"/>
              <a:ea typeface="ＭＳ Ｐゴシック" panose="020B0600070205080204" pitchFamily="34" charset="-128"/>
            </a:endParaRPr>
          </a:p>
          <a:p>
            <a:pPr eaLnBrk="1" hangingPunct="1"/>
            <a:endParaRPr lang="en-GB" altLang="en-US" dirty="0" smtClean="0">
              <a:latin typeface="Rockwell" panose="02060603020205020403" pitchFamily="18" charset="0"/>
              <a:ea typeface="ＭＳ Ｐゴシック" panose="020B0600070205080204" pitchFamily="34" charset="-128"/>
            </a:endParaRPr>
          </a:p>
        </p:txBody>
      </p:sp>
    </p:spTree>
    <p:extLst>
      <p:ext uri="{BB962C8B-B14F-4D97-AF65-F5344CB8AC3E}">
        <p14:creationId xmlns:p14="http://schemas.microsoft.com/office/powerpoint/2010/main" val="1177244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87009043"/>
              </p:ext>
            </p:extLst>
          </p:nvPr>
        </p:nvGraphicFramePr>
        <p:xfrm>
          <a:off x="275062" y="504902"/>
          <a:ext cx="8489796" cy="6074318"/>
        </p:xfrm>
        <a:graphic>
          <a:graphicData uri="http://schemas.openxmlformats.org/drawingml/2006/table">
            <a:tbl>
              <a:tblPr firstRow="1" bandRow="1">
                <a:tableStyleId>{5940675A-B579-460E-94D1-54222C63F5DA}</a:tableStyleId>
              </a:tblPr>
              <a:tblGrid>
                <a:gridCol w="2829932"/>
                <a:gridCol w="2829932"/>
                <a:gridCol w="2829932"/>
              </a:tblGrid>
              <a:tr h="3037159">
                <a:tc>
                  <a:txBody>
                    <a:bodyPr/>
                    <a:lstStyle/>
                    <a:p>
                      <a:endParaRPr lang="en-GB" dirty="0"/>
                    </a:p>
                  </a:txBody>
                  <a:tcPr/>
                </a:tc>
                <a:tc>
                  <a:txBody>
                    <a:bodyPr/>
                    <a:lstStyle/>
                    <a:p>
                      <a:endParaRPr lang="en-GB"/>
                    </a:p>
                  </a:txBody>
                  <a:tcPr/>
                </a:tc>
                <a:tc>
                  <a:txBody>
                    <a:bodyPr/>
                    <a:lstStyle/>
                    <a:p>
                      <a:endParaRPr lang="en-GB"/>
                    </a:p>
                  </a:txBody>
                  <a:tcPr/>
                </a:tc>
              </a:tr>
              <a:tr h="3037159">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510517" y="739421"/>
            <a:ext cx="2277289" cy="24226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723668"/>
            <a:ext cx="2438400" cy="2438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194" y="941220"/>
            <a:ext cx="2374603" cy="20190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57" y="4248614"/>
            <a:ext cx="2659408" cy="1405054"/>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2466" y="3813717"/>
            <a:ext cx="2941743" cy="227484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2615" y="3813717"/>
            <a:ext cx="2374603" cy="2318948"/>
          </a:xfrm>
          <a:prstGeom prst="rect">
            <a:avLst/>
          </a:prstGeom>
        </p:spPr>
      </p:pic>
    </p:spTree>
    <p:extLst>
      <p:ext uri="{BB962C8B-B14F-4D97-AF65-F5344CB8AC3E}">
        <p14:creationId xmlns:p14="http://schemas.microsoft.com/office/powerpoint/2010/main" val="10545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r-FR" altLang="en-US" sz="2800" dirty="0">
                <a:latin typeface="Rockwell" panose="02060603020205020403" pitchFamily="18" charset="0"/>
                <a:ea typeface="ＭＳ Ｐゴシック" panose="020B0600070205080204" pitchFamily="34" charset="-128"/>
              </a:rPr>
              <a:t>Je ne comprends pas (bien) </a:t>
            </a:r>
            <a:endParaRPr lang="en-GB" altLang="en-US" sz="2800" dirty="0">
              <a:latin typeface="Rockwell" panose="02060603020205020403" pitchFamily="18" charset="0"/>
              <a:ea typeface="ＭＳ Ｐゴシック" panose="020B0600070205080204" pitchFamily="34" charset="-128"/>
            </a:endParaRPr>
          </a:p>
          <a:p>
            <a:r>
              <a:rPr lang="fr-FR" altLang="en-US" sz="2800" dirty="0">
                <a:latin typeface="Rockwell" panose="02060603020205020403" pitchFamily="18" charset="0"/>
                <a:ea typeface="ＭＳ Ｐゴシック" panose="020B0600070205080204" pitchFamily="34" charset="-128"/>
              </a:rPr>
              <a:t>D’accord </a:t>
            </a:r>
            <a:endParaRPr lang="en-GB" altLang="en-US" sz="2800" dirty="0">
              <a:latin typeface="Rockwell" panose="02060603020205020403" pitchFamily="18" charset="0"/>
              <a:ea typeface="ＭＳ Ｐゴシック" panose="020B0600070205080204" pitchFamily="34" charset="-128"/>
            </a:endParaRPr>
          </a:p>
          <a:p>
            <a:r>
              <a:rPr lang="fr-FR" altLang="en-US" sz="2800" dirty="0">
                <a:latin typeface="Rockwell" panose="02060603020205020403" pitchFamily="18" charset="0"/>
                <a:ea typeface="ＭＳ Ｐゴシック" panose="020B0600070205080204" pitchFamily="34" charset="-128"/>
              </a:rPr>
              <a:t>J’ai un problème</a:t>
            </a:r>
            <a:endParaRPr lang="en-GB" altLang="en-US" sz="2800" dirty="0">
              <a:latin typeface="Rockwell" panose="02060603020205020403" pitchFamily="18" charset="0"/>
              <a:ea typeface="ＭＳ Ｐゴシック" panose="020B0600070205080204" pitchFamily="34" charset="-128"/>
            </a:endParaRPr>
          </a:p>
          <a:p>
            <a:r>
              <a:rPr lang="fr-FR" altLang="en-US" sz="2800" dirty="0">
                <a:latin typeface="Rockwell" panose="02060603020205020403" pitchFamily="18" charset="0"/>
                <a:ea typeface="ＭＳ Ｐゴシック" panose="020B0600070205080204" pitchFamily="34" charset="-128"/>
              </a:rPr>
              <a:t>Cette phrase est correcte ? </a:t>
            </a:r>
            <a:endParaRPr lang="en-GB" altLang="en-US" sz="2800" dirty="0">
              <a:latin typeface="Rockwell" panose="02060603020205020403" pitchFamily="18" charset="0"/>
              <a:ea typeface="ＭＳ Ｐゴシック" panose="020B0600070205080204" pitchFamily="34" charset="-128"/>
            </a:endParaRPr>
          </a:p>
          <a:p>
            <a:r>
              <a:rPr lang="fr-FR" altLang="en-US" sz="2800" dirty="0">
                <a:latin typeface="Rockwell" panose="02060603020205020403" pitchFamily="18" charset="0"/>
                <a:ea typeface="ＭＳ Ｐゴシック" panose="020B0600070205080204" pitchFamily="34" charset="-128"/>
              </a:rPr>
              <a:t>Comment ça s’écrit ? </a:t>
            </a:r>
            <a:endParaRPr lang="en-GB" altLang="en-US" sz="2800" dirty="0">
              <a:latin typeface="Rockwell" panose="02060603020205020403" pitchFamily="18" charset="0"/>
              <a:ea typeface="ＭＳ Ｐゴシック" panose="020B0600070205080204" pitchFamily="34" charset="-128"/>
            </a:endParaRPr>
          </a:p>
          <a:p>
            <a:r>
              <a:rPr lang="fr-FR" altLang="en-US" sz="2800" dirty="0">
                <a:latin typeface="Rockwell" panose="02060603020205020403" pitchFamily="18" charset="0"/>
                <a:ea typeface="ＭＳ Ｐゴシック" panose="020B0600070205080204" pitchFamily="34" charset="-128"/>
              </a:rPr>
              <a:t>Comment dit-on ………. en français ? </a:t>
            </a:r>
          </a:p>
          <a:p>
            <a:r>
              <a:rPr lang="fr-FR" altLang="en-US" sz="2800" dirty="0">
                <a:latin typeface="Rockwell" panose="02060603020205020403" pitchFamily="18" charset="0"/>
                <a:ea typeface="ＭＳ Ｐゴシック" panose="020B0600070205080204" pitchFamily="34" charset="-128"/>
              </a:rPr>
              <a:t>Pouvez-vous l’écrire ?</a:t>
            </a:r>
            <a:endParaRPr lang="en-GB" altLang="en-US" sz="2800" dirty="0">
              <a:latin typeface="Rockwell" panose="02060603020205020403" pitchFamily="18" charset="0"/>
              <a:ea typeface="ＭＳ Ｐゴシック" panose="020B0600070205080204" pitchFamily="34" charset="-128"/>
            </a:endParaRPr>
          </a:p>
          <a:p>
            <a:endParaRPr lang="en-GB" sz="2800" dirty="0">
              <a:latin typeface="Rockwell" panose="02060603020205020403" pitchFamily="18" charset="0"/>
            </a:endParaRPr>
          </a:p>
        </p:txBody>
      </p:sp>
      <p:sp>
        <p:nvSpPr>
          <p:cNvPr id="4" name="Title 1"/>
          <p:cNvSpPr>
            <a:spLocks noGrp="1"/>
          </p:cNvSpPr>
          <p:nvPr>
            <p:ph type="title"/>
          </p:nvPr>
        </p:nvSpPr>
        <p:spPr>
          <a:xfrm>
            <a:off x="30111" y="296533"/>
            <a:ext cx="7772400" cy="1508760"/>
          </a:xfrm>
        </p:spPr>
        <p:txBody>
          <a:bodyPr>
            <a:normAutofit/>
          </a:bodyPr>
          <a:lstStyle/>
          <a:p>
            <a:r>
              <a:rPr lang="en-GB" sz="4400" cap="none" dirty="0" smtClean="0">
                <a:latin typeface="Rockwell" panose="02060603020205020403" pitchFamily="18" charset="0"/>
              </a:rPr>
              <a:t>Ask for clarification and help</a:t>
            </a:r>
            <a:endParaRPr lang="en-GB" sz="4400" cap="none" dirty="0">
              <a:latin typeface="Rockwell" panose="02060603020205020403" pitchFamily="18" charset="0"/>
            </a:endParaRPr>
          </a:p>
        </p:txBody>
      </p:sp>
    </p:spTree>
    <p:extLst>
      <p:ext uri="{BB962C8B-B14F-4D97-AF65-F5344CB8AC3E}">
        <p14:creationId xmlns:p14="http://schemas.microsoft.com/office/powerpoint/2010/main" val="2598199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798"/>
            <a:ext cx="9770743" cy="1450757"/>
          </a:xfrm>
        </p:spPr>
        <p:txBody>
          <a:bodyPr>
            <a:normAutofit/>
          </a:bodyPr>
          <a:lstStyle/>
          <a:p>
            <a:r>
              <a:rPr lang="en-GB" sz="4800" cap="none" dirty="0" smtClean="0">
                <a:latin typeface="Rockwell" panose="02060603020205020403" pitchFamily="18" charset="0"/>
              </a:rPr>
              <a:t>Speak in sentences</a:t>
            </a:r>
            <a:br>
              <a:rPr lang="en-GB" sz="4800" cap="none" dirty="0" smtClean="0">
                <a:latin typeface="Rockwell" panose="02060603020205020403" pitchFamily="18" charset="0"/>
              </a:rPr>
            </a:br>
            <a:r>
              <a:rPr lang="en-GB" sz="4800" cap="none" dirty="0" smtClean="0">
                <a:latin typeface="Rockwell" panose="02060603020205020403" pitchFamily="18" charset="0"/>
              </a:rPr>
              <a:t>Describe people, places, things</a:t>
            </a:r>
            <a:endParaRPr lang="en-GB" sz="4800" cap="none" dirty="0">
              <a:latin typeface="Rockwell" panose="02060603020205020403" pitchFamily="18" charset="0"/>
            </a:endParaRPr>
          </a:p>
        </p:txBody>
      </p:sp>
      <p:sp>
        <p:nvSpPr>
          <p:cNvPr id="4" name="Content Placeholder 2"/>
          <p:cNvSpPr txBox="1">
            <a:spLocks/>
          </p:cNvSpPr>
          <p:nvPr/>
        </p:nvSpPr>
        <p:spPr>
          <a:xfrm>
            <a:off x="354564" y="2841198"/>
            <a:ext cx="5079457"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FFC000"/>
              </a:buClr>
              <a:buFont typeface="Calibri" panose="020F0502020204030204" pitchFamily="34" charset="0"/>
              <a:buNone/>
            </a:pPr>
            <a:r>
              <a:rPr lang="en-GB" sz="4000" dirty="0" smtClean="0">
                <a:solidFill>
                  <a:srgbClr val="FFFFFF">
                    <a:lumMod val="75000"/>
                    <a:lumOff val="25000"/>
                  </a:srgbClr>
                </a:solidFill>
                <a:latin typeface="Rockwell" panose="02060603020205020403" pitchFamily="18" charset="0"/>
              </a:rPr>
              <a:t>Use symbols to build oral sentences and use pictures to elicit sentence descriptions.</a:t>
            </a:r>
            <a:endParaRPr lang="en-GB" sz="4000" dirty="0" smtClean="0">
              <a:solidFill>
                <a:srgbClr val="FFFFFF">
                  <a:lumMod val="75000"/>
                  <a:lumOff val="25000"/>
                </a:srgbClr>
              </a:solidFill>
              <a:latin typeface="Rockwell" panose="02060603020205020403" pitchFamily="18" charset="0"/>
            </a:endParaRPr>
          </a:p>
        </p:txBody>
      </p:sp>
    </p:spTree>
    <p:extLst>
      <p:ext uri="{BB962C8B-B14F-4D97-AF65-F5344CB8AC3E}">
        <p14:creationId xmlns:p14="http://schemas.microsoft.com/office/powerpoint/2010/main" val="3983416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6128" y="1874494"/>
            <a:ext cx="4257675" cy="3686175"/>
          </a:xfrm>
          <a:prstGeom prst="rect">
            <a:avLst/>
          </a:prstGeom>
        </p:spPr>
      </p:pic>
      <p:sp>
        <p:nvSpPr>
          <p:cNvPr id="5" name="Title 1"/>
          <p:cNvSpPr txBox="1">
            <a:spLocks/>
          </p:cNvSpPr>
          <p:nvPr/>
        </p:nvSpPr>
        <p:spPr>
          <a:xfrm>
            <a:off x="681813" y="280066"/>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mtClean="0">
                <a:solidFill>
                  <a:prstClr val="black"/>
                </a:solidFill>
                <a:latin typeface="Arial" panose="020B0604020202020204" pitchFamily="34" charset="0"/>
                <a:cs typeface="Arial" panose="020B0604020202020204" pitchFamily="34" charset="0"/>
              </a:rPr>
              <a:t>La plaza tiene una torre</a:t>
            </a:r>
            <a:endParaRPr lang="en-GB" dirty="0">
              <a:solidFill>
                <a:prstClr val="black"/>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002119" y="5365973"/>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3200" i="1" dirty="0">
                <a:solidFill>
                  <a:prstClr val="black"/>
                </a:solidFill>
                <a:latin typeface="Arial" panose="020B0604020202020204" pitchFamily="34" charset="0"/>
                <a:cs typeface="Arial" panose="020B0604020202020204" pitchFamily="34" charset="0"/>
              </a:rPr>
              <a:t>d</a:t>
            </a:r>
            <a:r>
              <a:rPr lang="en-GB" sz="3200" i="1" dirty="0" smtClean="0">
                <a:solidFill>
                  <a:prstClr val="black"/>
                </a:solidFill>
                <a:latin typeface="Arial" panose="020B0604020202020204" pitchFamily="34" charset="0"/>
                <a:cs typeface="Arial" panose="020B0604020202020204" pitchFamily="34" charset="0"/>
              </a:rPr>
              <a:t>e Antonio Machado</a:t>
            </a:r>
            <a:endParaRPr lang="en-GB" sz="3200" i="1"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460246" y="4345498"/>
            <a:ext cx="1428573" cy="1886862"/>
          </a:xfrm>
          <a:prstGeom prst="rect">
            <a:avLst/>
          </a:prstGeom>
        </p:spPr>
      </p:pic>
    </p:spTree>
    <p:extLst>
      <p:ext uri="{BB962C8B-B14F-4D97-AF65-F5344CB8AC3E}">
        <p14:creationId xmlns:p14="http://schemas.microsoft.com/office/powerpoint/2010/main" val="1212867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3330" y="178416"/>
          <a:ext cx="8607645" cy="6634320"/>
        </p:xfrm>
        <a:graphic>
          <a:graphicData uri="http://schemas.openxmlformats.org/drawingml/2006/table">
            <a:tbl>
              <a:tblPr firstRow="1" bandRow="1">
                <a:tableStyleId>{5940675A-B579-460E-94D1-54222C63F5DA}</a:tableStyleId>
              </a:tblPr>
              <a:tblGrid>
                <a:gridCol w="483576"/>
                <a:gridCol w="8124069"/>
              </a:tblGrid>
              <a:tr h="663432">
                <a:tc>
                  <a:txBody>
                    <a:bodyPr/>
                    <a:lstStyle/>
                    <a:p>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tr>
              <a:tr h="663432">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r h="663432">
                <a:tc>
                  <a:txBody>
                    <a:bodyPr/>
                    <a:lstStyle/>
                    <a:p>
                      <a:endParaRPr lang="en-GB" sz="2400" dirty="0">
                        <a:latin typeface="Arial" panose="020B0604020202020204" pitchFamily="34" charset="0"/>
                        <a:cs typeface="Arial" panose="020B0604020202020204" pitchFamily="34" charset="0"/>
                      </a:endParaRPr>
                    </a:p>
                  </a:txBody>
                  <a:tcPr anchor="ctr"/>
                </a:tc>
                <a:tc>
                  <a:txBody>
                    <a:bodyPr/>
                    <a:lstStyle/>
                    <a:p>
                      <a:endParaRPr lang="en-GB" sz="2400" dirty="0">
                        <a:latin typeface="Arial" panose="020B0604020202020204" pitchFamily="34" charset="0"/>
                        <a:cs typeface="Arial" panose="020B0604020202020204" pitchFamily="34" charset="0"/>
                      </a:endParaRPr>
                    </a:p>
                  </a:txBody>
                  <a:tcPr/>
                </a:tc>
              </a:tr>
            </a:tbl>
          </a:graphicData>
        </a:graphic>
      </p:graphicFrame>
      <p:sp>
        <p:nvSpPr>
          <p:cNvPr id="3" name="AutoShape 4">
            <a:hlinkClick r:id="" action="ppaction://noaction">
              <a:snd r:embed="rId2" name="meencanta.wav"/>
            </a:hlinkClick>
          </p:cNvPr>
          <p:cNvSpPr>
            <a:spLocks noChangeArrowheads="1"/>
          </p:cNvSpPr>
          <p:nvPr/>
        </p:nvSpPr>
        <p:spPr bwMode="auto">
          <a:xfrm>
            <a:off x="725264" y="2943980"/>
            <a:ext cx="582030" cy="42536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5791" y="337156"/>
            <a:ext cx="373114" cy="371870"/>
          </a:xfrm>
          <a:prstGeom prst="rect">
            <a:avLst/>
          </a:prstGeom>
        </p:spPr>
      </p:pic>
      <p:pic>
        <p:nvPicPr>
          <p:cNvPr id="5"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02497" y="180177"/>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4">
            <a:hlinkClick r:id="" action="ppaction://noaction">
              <a:snd r:embed="rId2" name="meencanta.wav"/>
            </a:hlinkClick>
          </p:cNvPr>
          <p:cNvSpPr>
            <a:spLocks noChangeArrowheads="1"/>
          </p:cNvSpPr>
          <p:nvPr/>
        </p:nvSpPr>
        <p:spPr bwMode="auto">
          <a:xfrm>
            <a:off x="3136144" y="1618923"/>
            <a:ext cx="582030" cy="42536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pic>
        <p:nvPicPr>
          <p:cNvPr id="8"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7387" y="218721"/>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2145" y="4111915"/>
            <a:ext cx="670070" cy="670070"/>
          </a:xfrm>
          <a:prstGeom prst="rect">
            <a:avLst/>
          </a:prstGeom>
        </p:spPr>
      </p:pic>
      <p:pic>
        <p:nvPicPr>
          <p:cNvPr id="10" name="Picture 20"/>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07294" y="1525802"/>
            <a:ext cx="578944" cy="58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0"/>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5379" y="1525802"/>
            <a:ext cx="578944" cy="58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183" y="2985338"/>
            <a:ext cx="373114" cy="371870"/>
          </a:xfrm>
          <a:prstGeom prst="rect">
            <a:avLst/>
          </a:prstGeom>
        </p:spPr>
      </p:pic>
      <p:pic>
        <p:nvPicPr>
          <p:cNvPr id="16"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97834" y="2820402"/>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60736" y="2839211"/>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3870" y="1496569"/>
            <a:ext cx="670070" cy="670070"/>
          </a:xfrm>
          <a:prstGeom prst="rect">
            <a:avLst/>
          </a:prstGeom>
        </p:spPr>
      </p:pic>
      <p:pic>
        <p:nvPicPr>
          <p:cNvPr id="20" name="Picture 20"/>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5264" y="4201530"/>
            <a:ext cx="578944" cy="58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descr="C:\Users\Antonio\320,000 Imágenes\Content - 25KV1\Food\Food 4\OJUICEL.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793637" y="1618923"/>
            <a:ext cx="533867" cy="46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http://janeheller.mlblogs.com/leche.gif"/>
          <p:cNvPicPr>
            <a:picLocks noChangeAspect="1" noChangeArrowheads="1"/>
          </p:cNvPicPr>
          <p:nvPr/>
        </p:nvPicPr>
        <p:blipFill>
          <a:blip r:embed="rId9" cstate="print"/>
          <a:srcRect/>
          <a:stretch>
            <a:fillRect/>
          </a:stretch>
        </p:blipFill>
        <p:spPr bwMode="auto">
          <a:xfrm>
            <a:off x="1901800" y="1493738"/>
            <a:ext cx="564746" cy="660353"/>
          </a:xfrm>
          <a:prstGeom prst="rect">
            <a:avLst/>
          </a:prstGeom>
          <a:noFill/>
        </p:spPr>
      </p:pic>
      <p:pic>
        <p:nvPicPr>
          <p:cNvPr id="24" name="Picture 23" descr="C:\Users\Antonio\320,000 Imágenes\Content - 25KV1\Food\Food 1\HOAGIE.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78578" y="2832344"/>
            <a:ext cx="664181" cy="63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C:\Users\Antonio\320,000 Imágenes\Content - 25KV1\Food\Food 2\CHBURGF.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400069" y="4115262"/>
            <a:ext cx="877963" cy="6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6" descr="bread.svg.med.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74193" y="2910300"/>
            <a:ext cx="660091" cy="51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50"/>
          <p:cNvGrpSpPr>
            <a:grpSpLocks/>
          </p:cNvGrpSpPr>
          <p:nvPr/>
        </p:nvGrpSpPr>
        <p:grpSpPr bwMode="auto">
          <a:xfrm>
            <a:off x="1348494" y="5465105"/>
            <a:ext cx="803651" cy="613317"/>
            <a:chOff x="2880" y="1888"/>
            <a:chExt cx="953" cy="753"/>
          </a:xfrm>
        </p:grpSpPr>
        <p:pic>
          <p:nvPicPr>
            <p:cNvPr id="28" name="Picture 51" descr="NA01099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52" y="1888"/>
              <a:ext cx="5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52"/>
            <p:cNvGrpSpPr>
              <a:grpSpLocks/>
            </p:cNvGrpSpPr>
            <p:nvPr/>
          </p:nvGrpSpPr>
          <p:grpSpPr bwMode="auto">
            <a:xfrm>
              <a:off x="2880" y="2024"/>
              <a:ext cx="953" cy="617"/>
              <a:chOff x="2162" y="480"/>
              <a:chExt cx="1115" cy="844"/>
            </a:xfrm>
          </p:grpSpPr>
          <p:sp>
            <p:nvSpPr>
              <p:cNvPr id="31" name="Freeform 53"/>
              <p:cNvSpPr>
                <a:spLocks/>
              </p:cNvSpPr>
              <p:nvPr/>
            </p:nvSpPr>
            <p:spPr bwMode="auto">
              <a:xfrm>
                <a:off x="2182" y="482"/>
                <a:ext cx="1074" cy="815"/>
              </a:xfrm>
              <a:custGeom>
                <a:avLst/>
                <a:gdLst>
                  <a:gd name="T0" fmla="*/ 1 w 2148"/>
                  <a:gd name="T1" fmla="*/ 18 h 1628"/>
                  <a:gd name="T2" fmla="*/ 1 w 2148"/>
                  <a:gd name="T3" fmla="*/ 19 h 1628"/>
                  <a:gd name="T4" fmla="*/ 1 w 2148"/>
                  <a:gd name="T5" fmla="*/ 20 h 1628"/>
                  <a:gd name="T6" fmla="*/ 2 w 2148"/>
                  <a:gd name="T7" fmla="*/ 21 h 1628"/>
                  <a:gd name="T8" fmla="*/ 2 w 2148"/>
                  <a:gd name="T9" fmla="*/ 21 h 1628"/>
                  <a:gd name="T10" fmla="*/ 3 w 2148"/>
                  <a:gd name="T11" fmla="*/ 22 h 1628"/>
                  <a:gd name="T12" fmla="*/ 5 w 2148"/>
                  <a:gd name="T13" fmla="*/ 23 h 1628"/>
                  <a:gd name="T14" fmla="*/ 6 w 2148"/>
                  <a:gd name="T15" fmla="*/ 24 h 1628"/>
                  <a:gd name="T16" fmla="*/ 7 w 2148"/>
                  <a:gd name="T17" fmla="*/ 24 h 1628"/>
                  <a:gd name="T18" fmla="*/ 9 w 2148"/>
                  <a:gd name="T19" fmla="*/ 25 h 1628"/>
                  <a:gd name="T20" fmla="*/ 12 w 2148"/>
                  <a:gd name="T21" fmla="*/ 25 h 1628"/>
                  <a:gd name="T22" fmla="*/ 15 w 2148"/>
                  <a:gd name="T23" fmla="*/ 26 h 1628"/>
                  <a:gd name="T24" fmla="*/ 16 w 2148"/>
                  <a:gd name="T25" fmla="*/ 26 h 1628"/>
                  <a:gd name="T26" fmla="*/ 18 w 2148"/>
                  <a:gd name="T27" fmla="*/ 26 h 1628"/>
                  <a:gd name="T28" fmla="*/ 21 w 2148"/>
                  <a:gd name="T29" fmla="*/ 26 h 1628"/>
                  <a:gd name="T30" fmla="*/ 23 w 2148"/>
                  <a:gd name="T31" fmla="*/ 26 h 1628"/>
                  <a:gd name="T32" fmla="*/ 23 w 2148"/>
                  <a:gd name="T33" fmla="*/ 25 h 1628"/>
                  <a:gd name="T34" fmla="*/ 25 w 2148"/>
                  <a:gd name="T35" fmla="*/ 25 h 1628"/>
                  <a:gd name="T36" fmla="*/ 27 w 2148"/>
                  <a:gd name="T37" fmla="*/ 24 h 1628"/>
                  <a:gd name="T38" fmla="*/ 29 w 2148"/>
                  <a:gd name="T39" fmla="*/ 23 h 1628"/>
                  <a:gd name="T40" fmla="*/ 29 w 2148"/>
                  <a:gd name="T41" fmla="*/ 23 h 1628"/>
                  <a:gd name="T42" fmla="*/ 30 w 2148"/>
                  <a:gd name="T43" fmla="*/ 22 h 1628"/>
                  <a:gd name="T44" fmla="*/ 31 w 2148"/>
                  <a:gd name="T45" fmla="*/ 21 h 1628"/>
                  <a:gd name="T46" fmla="*/ 33 w 2148"/>
                  <a:gd name="T47" fmla="*/ 19 h 1628"/>
                  <a:gd name="T48" fmla="*/ 33 w 2148"/>
                  <a:gd name="T49" fmla="*/ 17 h 1628"/>
                  <a:gd name="T50" fmla="*/ 34 w 2148"/>
                  <a:gd name="T51" fmla="*/ 13 h 1628"/>
                  <a:gd name="T52" fmla="*/ 34 w 2148"/>
                  <a:gd name="T53" fmla="*/ 11 h 1628"/>
                  <a:gd name="T54" fmla="*/ 33 w 2148"/>
                  <a:gd name="T55" fmla="*/ 9 h 1628"/>
                  <a:gd name="T56" fmla="*/ 32 w 2148"/>
                  <a:gd name="T57" fmla="*/ 7 h 1628"/>
                  <a:gd name="T58" fmla="*/ 33 w 2148"/>
                  <a:gd name="T59" fmla="*/ 4 h 1628"/>
                  <a:gd name="T60" fmla="*/ 33 w 2148"/>
                  <a:gd name="T61" fmla="*/ 3 h 1628"/>
                  <a:gd name="T62" fmla="*/ 33 w 2148"/>
                  <a:gd name="T63" fmla="*/ 2 h 1628"/>
                  <a:gd name="T64" fmla="*/ 33 w 2148"/>
                  <a:gd name="T65" fmla="*/ 1 h 1628"/>
                  <a:gd name="T66" fmla="*/ 32 w 2148"/>
                  <a:gd name="T67" fmla="*/ 1 h 1628"/>
                  <a:gd name="T68" fmla="*/ 30 w 2148"/>
                  <a:gd name="T69" fmla="*/ 1 h 1628"/>
                  <a:gd name="T70" fmla="*/ 30 w 2148"/>
                  <a:gd name="T71" fmla="*/ 1 h 1628"/>
                  <a:gd name="T72" fmla="*/ 29 w 2148"/>
                  <a:gd name="T73" fmla="*/ 2 h 1628"/>
                  <a:gd name="T74" fmla="*/ 30 w 2148"/>
                  <a:gd name="T75" fmla="*/ 5 h 1628"/>
                  <a:gd name="T76" fmla="*/ 29 w 2148"/>
                  <a:gd name="T77" fmla="*/ 6 h 1628"/>
                  <a:gd name="T78" fmla="*/ 29 w 2148"/>
                  <a:gd name="T79" fmla="*/ 7 h 1628"/>
                  <a:gd name="T80" fmla="*/ 28 w 2148"/>
                  <a:gd name="T81" fmla="*/ 7 h 1628"/>
                  <a:gd name="T82" fmla="*/ 27 w 2148"/>
                  <a:gd name="T83" fmla="*/ 9 h 1628"/>
                  <a:gd name="T84" fmla="*/ 27 w 2148"/>
                  <a:gd name="T85" fmla="*/ 10 h 1628"/>
                  <a:gd name="T86" fmla="*/ 26 w 2148"/>
                  <a:gd name="T87" fmla="*/ 12 h 1628"/>
                  <a:gd name="T88" fmla="*/ 26 w 2148"/>
                  <a:gd name="T89" fmla="*/ 13 h 1628"/>
                  <a:gd name="T90" fmla="*/ 25 w 2148"/>
                  <a:gd name="T91" fmla="*/ 14 h 1628"/>
                  <a:gd name="T92" fmla="*/ 23 w 2148"/>
                  <a:gd name="T93" fmla="*/ 16 h 1628"/>
                  <a:gd name="T94" fmla="*/ 22 w 2148"/>
                  <a:gd name="T95" fmla="*/ 17 h 1628"/>
                  <a:gd name="T96" fmla="*/ 21 w 2148"/>
                  <a:gd name="T97" fmla="*/ 17 h 1628"/>
                  <a:gd name="T98" fmla="*/ 19 w 2148"/>
                  <a:gd name="T99" fmla="*/ 18 h 1628"/>
                  <a:gd name="T100" fmla="*/ 16 w 2148"/>
                  <a:gd name="T101" fmla="*/ 19 h 1628"/>
                  <a:gd name="T102" fmla="*/ 12 w 2148"/>
                  <a:gd name="T103" fmla="*/ 18 h 1628"/>
                  <a:gd name="T104" fmla="*/ 10 w 2148"/>
                  <a:gd name="T105" fmla="*/ 18 h 1628"/>
                  <a:gd name="T106" fmla="*/ 9 w 2148"/>
                  <a:gd name="T107" fmla="*/ 18 h 1628"/>
                  <a:gd name="T108" fmla="*/ 8 w 2148"/>
                  <a:gd name="T109" fmla="*/ 17 h 1628"/>
                  <a:gd name="T110" fmla="*/ 6 w 2148"/>
                  <a:gd name="T111" fmla="*/ 17 h 1628"/>
                  <a:gd name="T112" fmla="*/ 5 w 2148"/>
                  <a:gd name="T113" fmla="*/ 16 h 1628"/>
                  <a:gd name="T114" fmla="*/ 4 w 2148"/>
                  <a:gd name="T115" fmla="*/ 15 h 1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48"/>
                  <a:gd name="T175" fmla="*/ 0 h 1628"/>
                  <a:gd name="T176" fmla="*/ 2148 w 2148"/>
                  <a:gd name="T177" fmla="*/ 1628 h 1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48" h="1628">
                    <a:moveTo>
                      <a:pt x="0" y="1125"/>
                    </a:moveTo>
                    <a:lnTo>
                      <a:pt x="2" y="1128"/>
                    </a:lnTo>
                    <a:lnTo>
                      <a:pt x="8" y="1136"/>
                    </a:lnTo>
                    <a:lnTo>
                      <a:pt x="16" y="1148"/>
                    </a:lnTo>
                    <a:lnTo>
                      <a:pt x="26" y="1163"/>
                    </a:lnTo>
                    <a:lnTo>
                      <a:pt x="37" y="1180"/>
                    </a:lnTo>
                    <a:lnTo>
                      <a:pt x="47" y="1197"/>
                    </a:lnTo>
                    <a:lnTo>
                      <a:pt x="56" y="1213"/>
                    </a:lnTo>
                    <a:lnTo>
                      <a:pt x="63" y="1228"/>
                    </a:lnTo>
                    <a:lnTo>
                      <a:pt x="69" y="1241"/>
                    </a:lnTo>
                    <a:lnTo>
                      <a:pt x="75" y="1254"/>
                    </a:lnTo>
                    <a:lnTo>
                      <a:pt x="80" y="1265"/>
                    </a:lnTo>
                    <a:lnTo>
                      <a:pt x="85" y="1277"/>
                    </a:lnTo>
                    <a:lnTo>
                      <a:pt x="90" y="1287"/>
                    </a:lnTo>
                    <a:lnTo>
                      <a:pt x="94" y="1296"/>
                    </a:lnTo>
                    <a:lnTo>
                      <a:pt x="99" y="1304"/>
                    </a:lnTo>
                    <a:lnTo>
                      <a:pt x="103" y="1312"/>
                    </a:lnTo>
                    <a:lnTo>
                      <a:pt x="108" y="1317"/>
                    </a:lnTo>
                    <a:lnTo>
                      <a:pt x="116" y="1324"/>
                    </a:lnTo>
                    <a:lnTo>
                      <a:pt x="126" y="1333"/>
                    </a:lnTo>
                    <a:lnTo>
                      <a:pt x="140" y="1342"/>
                    </a:lnTo>
                    <a:lnTo>
                      <a:pt x="158" y="1354"/>
                    </a:lnTo>
                    <a:lnTo>
                      <a:pt x="177" y="1367"/>
                    </a:lnTo>
                    <a:lnTo>
                      <a:pt x="198" y="1380"/>
                    </a:lnTo>
                    <a:lnTo>
                      <a:pt x="221" y="1394"/>
                    </a:lnTo>
                    <a:lnTo>
                      <a:pt x="246" y="1409"/>
                    </a:lnTo>
                    <a:lnTo>
                      <a:pt x="272" y="1424"/>
                    </a:lnTo>
                    <a:lnTo>
                      <a:pt x="298" y="1439"/>
                    </a:lnTo>
                    <a:lnTo>
                      <a:pt x="326" y="1454"/>
                    </a:lnTo>
                    <a:lnTo>
                      <a:pt x="353" y="1468"/>
                    </a:lnTo>
                    <a:lnTo>
                      <a:pt x="380" y="1481"/>
                    </a:lnTo>
                    <a:lnTo>
                      <a:pt x="407" y="1493"/>
                    </a:lnTo>
                    <a:lnTo>
                      <a:pt x="434" y="1505"/>
                    </a:lnTo>
                    <a:lnTo>
                      <a:pt x="437" y="1506"/>
                    </a:lnTo>
                    <a:lnTo>
                      <a:pt x="448" y="1509"/>
                    </a:lnTo>
                    <a:lnTo>
                      <a:pt x="465" y="1515"/>
                    </a:lnTo>
                    <a:lnTo>
                      <a:pt x="487" y="1523"/>
                    </a:lnTo>
                    <a:lnTo>
                      <a:pt x="515" y="1531"/>
                    </a:lnTo>
                    <a:lnTo>
                      <a:pt x="547" y="1542"/>
                    </a:lnTo>
                    <a:lnTo>
                      <a:pt x="583" y="1552"/>
                    </a:lnTo>
                    <a:lnTo>
                      <a:pt x="622" y="1564"/>
                    </a:lnTo>
                    <a:lnTo>
                      <a:pt x="663" y="1575"/>
                    </a:lnTo>
                    <a:lnTo>
                      <a:pt x="707" y="1586"/>
                    </a:lnTo>
                    <a:lnTo>
                      <a:pt x="752" y="1596"/>
                    </a:lnTo>
                    <a:lnTo>
                      <a:pt x="797" y="1605"/>
                    </a:lnTo>
                    <a:lnTo>
                      <a:pt x="843" y="1614"/>
                    </a:lnTo>
                    <a:lnTo>
                      <a:pt x="888" y="1620"/>
                    </a:lnTo>
                    <a:lnTo>
                      <a:pt x="931" y="1626"/>
                    </a:lnTo>
                    <a:lnTo>
                      <a:pt x="974" y="1628"/>
                    </a:lnTo>
                    <a:lnTo>
                      <a:pt x="979" y="1628"/>
                    </a:lnTo>
                    <a:lnTo>
                      <a:pt x="993" y="1628"/>
                    </a:lnTo>
                    <a:lnTo>
                      <a:pt x="1014" y="1627"/>
                    </a:lnTo>
                    <a:lnTo>
                      <a:pt x="1042" y="1626"/>
                    </a:lnTo>
                    <a:lnTo>
                      <a:pt x="1075" y="1625"/>
                    </a:lnTo>
                    <a:lnTo>
                      <a:pt x="1112" y="1624"/>
                    </a:lnTo>
                    <a:lnTo>
                      <a:pt x="1153" y="1622"/>
                    </a:lnTo>
                    <a:lnTo>
                      <a:pt x="1195" y="1620"/>
                    </a:lnTo>
                    <a:lnTo>
                      <a:pt x="1239" y="1618"/>
                    </a:lnTo>
                    <a:lnTo>
                      <a:pt x="1282" y="1616"/>
                    </a:lnTo>
                    <a:lnTo>
                      <a:pt x="1323" y="1613"/>
                    </a:lnTo>
                    <a:lnTo>
                      <a:pt x="1362" y="1610"/>
                    </a:lnTo>
                    <a:lnTo>
                      <a:pt x="1398" y="1607"/>
                    </a:lnTo>
                    <a:lnTo>
                      <a:pt x="1428" y="1604"/>
                    </a:lnTo>
                    <a:lnTo>
                      <a:pt x="1451" y="1601"/>
                    </a:lnTo>
                    <a:lnTo>
                      <a:pt x="1468" y="1597"/>
                    </a:lnTo>
                    <a:lnTo>
                      <a:pt x="1472" y="1596"/>
                    </a:lnTo>
                    <a:lnTo>
                      <a:pt x="1480" y="1595"/>
                    </a:lnTo>
                    <a:lnTo>
                      <a:pt x="1494" y="1591"/>
                    </a:lnTo>
                    <a:lnTo>
                      <a:pt x="1512" y="1586"/>
                    </a:lnTo>
                    <a:lnTo>
                      <a:pt x="1535" y="1580"/>
                    </a:lnTo>
                    <a:lnTo>
                      <a:pt x="1560" y="1573"/>
                    </a:lnTo>
                    <a:lnTo>
                      <a:pt x="1588" y="1565"/>
                    </a:lnTo>
                    <a:lnTo>
                      <a:pt x="1618" y="1556"/>
                    </a:lnTo>
                    <a:lnTo>
                      <a:pt x="1649" y="1544"/>
                    </a:lnTo>
                    <a:lnTo>
                      <a:pt x="1680" y="1533"/>
                    </a:lnTo>
                    <a:lnTo>
                      <a:pt x="1712" y="1521"/>
                    </a:lnTo>
                    <a:lnTo>
                      <a:pt x="1743" y="1507"/>
                    </a:lnTo>
                    <a:lnTo>
                      <a:pt x="1773" y="1493"/>
                    </a:lnTo>
                    <a:lnTo>
                      <a:pt x="1801" y="1477"/>
                    </a:lnTo>
                    <a:lnTo>
                      <a:pt x="1826" y="1462"/>
                    </a:lnTo>
                    <a:lnTo>
                      <a:pt x="1848" y="1445"/>
                    </a:lnTo>
                    <a:lnTo>
                      <a:pt x="1851" y="1444"/>
                    </a:lnTo>
                    <a:lnTo>
                      <a:pt x="1856" y="1438"/>
                    </a:lnTo>
                    <a:lnTo>
                      <a:pt x="1864" y="1431"/>
                    </a:lnTo>
                    <a:lnTo>
                      <a:pt x="1876" y="1420"/>
                    </a:lnTo>
                    <a:lnTo>
                      <a:pt x="1891" y="1407"/>
                    </a:lnTo>
                    <a:lnTo>
                      <a:pt x="1906" y="1392"/>
                    </a:lnTo>
                    <a:lnTo>
                      <a:pt x="1924" y="1373"/>
                    </a:lnTo>
                    <a:lnTo>
                      <a:pt x="1943" y="1354"/>
                    </a:lnTo>
                    <a:lnTo>
                      <a:pt x="1961" y="1333"/>
                    </a:lnTo>
                    <a:lnTo>
                      <a:pt x="1981" y="1310"/>
                    </a:lnTo>
                    <a:lnTo>
                      <a:pt x="1999" y="1286"/>
                    </a:lnTo>
                    <a:lnTo>
                      <a:pt x="2018" y="1261"/>
                    </a:lnTo>
                    <a:lnTo>
                      <a:pt x="2035" y="1234"/>
                    </a:lnTo>
                    <a:lnTo>
                      <a:pt x="2051" y="1208"/>
                    </a:lnTo>
                    <a:lnTo>
                      <a:pt x="2064" y="1180"/>
                    </a:lnTo>
                    <a:lnTo>
                      <a:pt x="2075" y="1152"/>
                    </a:lnTo>
                    <a:lnTo>
                      <a:pt x="2079" y="1143"/>
                    </a:lnTo>
                    <a:lnTo>
                      <a:pt x="2087" y="1115"/>
                    </a:lnTo>
                    <a:lnTo>
                      <a:pt x="2099" y="1075"/>
                    </a:lnTo>
                    <a:lnTo>
                      <a:pt x="2113" y="1022"/>
                    </a:lnTo>
                    <a:lnTo>
                      <a:pt x="2126" y="961"/>
                    </a:lnTo>
                    <a:lnTo>
                      <a:pt x="2137" y="894"/>
                    </a:lnTo>
                    <a:lnTo>
                      <a:pt x="2145" y="824"/>
                    </a:lnTo>
                    <a:lnTo>
                      <a:pt x="2148" y="755"/>
                    </a:lnTo>
                    <a:lnTo>
                      <a:pt x="2148" y="745"/>
                    </a:lnTo>
                    <a:lnTo>
                      <a:pt x="2145" y="722"/>
                    </a:lnTo>
                    <a:lnTo>
                      <a:pt x="2141" y="689"/>
                    </a:lnTo>
                    <a:lnTo>
                      <a:pt x="2133" y="647"/>
                    </a:lnTo>
                    <a:lnTo>
                      <a:pt x="2120" y="605"/>
                    </a:lnTo>
                    <a:lnTo>
                      <a:pt x="2102" y="563"/>
                    </a:lnTo>
                    <a:lnTo>
                      <a:pt x="2077" y="526"/>
                    </a:lnTo>
                    <a:lnTo>
                      <a:pt x="2044" y="500"/>
                    </a:lnTo>
                    <a:lnTo>
                      <a:pt x="2043" y="489"/>
                    </a:lnTo>
                    <a:lnTo>
                      <a:pt x="2043" y="458"/>
                    </a:lnTo>
                    <a:lnTo>
                      <a:pt x="2047" y="403"/>
                    </a:lnTo>
                    <a:lnTo>
                      <a:pt x="2060" y="323"/>
                    </a:lnTo>
                    <a:lnTo>
                      <a:pt x="2061" y="303"/>
                    </a:lnTo>
                    <a:lnTo>
                      <a:pt x="2064" y="255"/>
                    </a:lnTo>
                    <a:lnTo>
                      <a:pt x="2065" y="205"/>
                    </a:lnTo>
                    <a:lnTo>
                      <a:pt x="2064" y="175"/>
                    </a:lnTo>
                    <a:lnTo>
                      <a:pt x="2066" y="172"/>
                    </a:lnTo>
                    <a:lnTo>
                      <a:pt x="2072" y="164"/>
                    </a:lnTo>
                    <a:lnTo>
                      <a:pt x="2079" y="154"/>
                    </a:lnTo>
                    <a:lnTo>
                      <a:pt x="2088" y="139"/>
                    </a:lnTo>
                    <a:lnTo>
                      <a:pt x="2097" y="123"/>
                    </a:lnTo>
                    <a:lnTo>
                      <a:pt x="2104" y="106"/>
                    </a:lnTo>
                    <a:lnTo>
                      <a:pt x="2110" y="88"/>
                    </a:lnTo>
                    <a:lnTo>
                      <a:pt x="2112" y="71"/>
                    </a:lnTo>
                    <a:lnTo>
                      <a:pt x="2112" y="61"/>
                    </a:lnTo>
                    <a:lnTo>
                      <a:pt x="2109" y="36"/>
                    </a:lnTo>
                    <a:lnTo>
                      <a:pt x="2099" y="12"/>
                    </a:lnTo>
                    <a:lnTo>
                      <a:pt x="2083" y="0"/>
                    </a:lnTo>
                    <a:lnTo>
                      <a:pt x="2076" y="0"/>
                    </a:lnTo>
                    <a:lnTo>
                      <a:pt x="2057" y="2"/>
                    </a:lnTo>
                    <a:lnTo>
                      <a:pt x="2030" y="4"/>
                    </a:lnTo>
                    <a:lnTo>
                      <a:pt x="1998" y="8"/>
                    </a:lnTo>
                    <a:lnTo>
                      <a:pt x="1966" y="11"/>
                    </a:lnTo>
                    <a:lnTo>
                      <a:pt x="1937" y="16"/>
                    </a:lnTo>
                    <a:lnTo>
                      <a:pt x="1915" y="22"/>
                    </a:lnTo>
                    <a:lnTo>
                      <a:pt x="1904" y="27"/>
                    </a:lnTo>
                    <a:lnTo>
                      <a:pt x="1902" y="28"/>
                    </a:lnTo>
                    <a:lnTo>
                      <a:pt x="1898" y="33"/>
                    </a:lnTo>
                    <a:lnTo>
                      <a:pt x="1893" y="40"/>
                    </a:lnTo>
                    <a:lnTo>
                      <a:pt x="1889" y="51"/>
                    </a:lnTo>
                    <a:lnTo>
                      <a:pt x="1884" y="68"/>
                    </a:lnTo>
                    <a:lnTo>
                      <a:pt x="1882" y="88"/>
                    </a:lnTo>
                    <a:lnTo>
                      <a:pt x="1883" y="115"/>
                    </a:lnTo>
                    <a:lnTo>
                      <a:pt x="1887" y="147"/>
                    </a:lnTo>
                    <a:lnTo>
                      <a:pt x="1891" y="168"/>
                    </a:lnTo>
                    <a:lnTo>
                      <a:pt x="1897" y="216"/>
                    </a:lnTo>
                    <a:lnTo>
                      <a:pt x="1897" y="275"/>
                    </a:lnTo>
                    <a:lnTo>
                      <a:pt x="1884" y="327"/>
                    </a:lnTo>
                    <a:lnTo>
                      <a:pt x="1883" y="330"/>
                    </a:lnTo>
                    <a:lnTo>
                      <a:pt x="1880" y="338"/>
                    </a:lnTo>
                    <a:lnTo>
                      <a:pt x="1877" y="351"/>
                    </a:lnTo>
                    <a:lnTo>
                      <a:pt x="1871" y="366"/>
                    </a:lnTo>
                    <a:lnTo>
                      <a:pt x="1867" y="381"/>
                    </a:lnTo>
                    <a:lnTo>
                      <a:pt x="1860" y="396"/>
                    </a:lnTo>
                    <a:lnTo>
                      <a:pt x="1854" y="410"/>
                    </a:lnTo>
                    <a:lnTo>
                      <a:pt x="1848" y="419"/>
                    </a:lnTo>
                    <a:lnTo>
                      <a:pt x="1845" y="421"/>
                    </a:lnTo>
                    <a:lnTo>
                      <a:pt x="1833" y="428"/>
                    </a:lnTo>
                    <a:lnTo>
                      <a:pt x="1817" y="441"/>
                    </a:lnTo>
                    <a:lnTo>
                      <a:pt x="1798" y="457"/>
                    </a:lnTo>
                    <a:lnTo>
                      <a:pt x="1777" y="479"/>
                    </a:lnTo>
                    <a:lnTo>
                      <a:pt x="1755" y="506"/>
                    </a:lnTo>
                    <a:lnTo>
                      <a:pt x="1735" y="536"/>
                    </a:lnTo>
                    <a:lnTo>
                      <a:pt x="1719" y="571"/>
                    </a:lnTo>
                    <a:lnTo>
                      <a:pt x="1717" y="577"/>
                    </a:lnTo>
                    <a:lnTo>
                      <a:pt x="1711" y="592"/>
                    </a:lnTo>
                    <a:lnTo>
                      <a:pt x="1702" y="614"/>
                    </a:lnTo>
                    <a:lnTo>
                      <a:pt x="1693" y="642"/>
                    </a:lnTo>
                    <a:lnTo>
                      <a:pt x="1682" y="672"/>
                    </a:lnTo>
                    <a:lnTo>
                      <a:pt x="1672" y="702"/>
                    </a:lnTo>
                    <a:lnTo>
                      <a:pt x="1664" y="730"/>
                    </a:lnTo>
                    <a:lnTo>
                      <a:pt x="1659" y="755"/>
                    </a:lnTo>
                    <a:lnTo>
                      <a:pt x="1658" y="757"/>
                    </a:lnTo>
                    <a:lnTo>
                      <a:pt x="1652" y="765"/>
                    </a:lnTo>
                    <a:lnTo>
                      <a:pt x="1646" y="776"/>
                    </a:lnTo>
                    <a:lnTo>
                      <a:pt x="1634" y="793"/>
                    </a:lnTo>
                    <a:lnTo>
                      <a:pt x="1621" y="812"/>
                    </a:lnTo>
                    <a:lnTo>
                      <a:pt x="1605" y="834"/>
                    </a:lnTo>
                    <a:lnTo>
                      <a:pt x="1587" y="857"/>
                    </a:lnTo>
                    <a:lnTo>
                      <a:pt x="1566" y="882"/>
                    </a:lnTo>
                    <a:lnTo>
                      <a:pt x="1544" y="909"/>
                    </a:lnTo>
                    <a:lnTo>
                      <a:pt x="1520" y="936"/>
                    </a:lnTo>
                    <a:lnTo>
                      <a:pt x="1495" y="962"/>
                    </a:lnTo>
                    <a:lnTo>
                      <a:pt x="1467" y="987"/>
                    </a:lnTo>
                    <a:lnTo>
                      <a:pt x="1439" y="1010"/>
                    </a:lnTo>
                    <a:lnTo>
                      <a:pt x="1409" y="1032"/>
                    </a:lnTo>
                    <a:lnTo>
                      <a:pt x="1379" y="1052"/>
                    </a:lnTo>
                    <a:lnTo>
                      <a:pt x="1348" y="1068"/>
                    </a:lnTo>
                    <a:lnTo>
                      <a:pt x="1345" y="1070"/>
                    </a:lnTo>
                    <a:lnTo>
                      <a:pt x="1335" y="1075"/>
                    </a:lnTo>
                    <a:lnTo>
                      <a:pt x="1318" y="1082"/>
                    </a:lnTo>
                    <a:lnTo>
                      <a:pt x="1295" y="1091"/>
                    </a:lnTo>
                    <a:lnTo>
                      <a:pt x="1268" y="1101"/>
                    </a:lnTo>
                    <a:lnTo>
                      <a:pt x="1234" y="1113"/>
                    </a:lnTo>
                    <a:lnTo>
                      <a:pt x="1196" y="1123"/>
                    </a:lnTo>
                    <a:lnTo>
                      <a:pt x="1153" y="1134"/>
                    </a:lnTo>
                    <a:lnTo>
                      <a:pt x="1107" y="1144"/>
                    </a:lnTo>
                    <a:lnTo>
                      <a:pt x="1055" y="1151"/>
                    </a:lnTo>
                    <a:lnTo>
                      <a:pt x="1001" y="1157"/>
                    </a:lnTo>
                    <a:lnTo>
                      <a:pt x="944" y="1159"/>
                    </a:lnTo>
                    <a:lnTo>
                      <a:pt x="883" y="1158"/>
                    </a:lnTo>
                    <a:lnTo>
                      <a:pt x="821" y="1153"/>
                    </a:lnTo>
                    <a:lnTo>
                      <a:pt x="756" y="1143"/>
                    </a:lnTo>
                    <a:lnTo>
                      <a:pt x="691" y="1128"/>
                    </a:lnTo>
                    <a:lnTo>
                      <a:pt x="688" y="1127"/>
                    </a:lnTo>
                    <a:lnTo>
                      <a:pt x="680" y="1125"/>
                    </a:lnTo>
                    <a:lnTo>
                      <a:pt x="668" y="1121"/>
                    </a:lnTo>
                    <a:lnTo>
                      <a:pt x="652" y="1116"/>
                    </a:lnTo>
                    <a:lnTo>
                      <a:pt x="633" y="1111"/>
                    </a:lnTo>
                    <a:lnTo>
                      <a:pt x="611" y="1104"/>
                    </a:lnTo>
                    <a:lnTo>
                      <a:pt x="587" y="1096"/>
                    </a:lnTo>
                    <a:lnTo>
                      <a:pt x="563" y="1088"/>
                    </a:lnTo>
                    <a:lnTo>
                      <a:pt x="536" y="1080"/>
                    </a:lnTo>
                    <a:lnTo>
                      <a:pt x="511" y="1070"/>
                    </a:lnTo>
                    <a:lnTo>
                      <a:pt x="486" y="1061"/>
                    </a:lnTo>
                    <a:lnTo>
                      <a:pt x="460" y="1053"/>
                    </a:lnTo>
                    <a:lnTo>
                      <a:pt x="439" y="1044"/>
                    </a:lnTo>
                    <a:lnTo>
                      <a:pt x="418" y="1036"/>
                    </a:lnTo>
                    <a:lnTo>
                      <a:pt x="401" y="1028"/>
                    </a:lnTo>
                    <a:lnTo>
                      <a:pt x="387" y="1021"/>
                    </a:lnTo>
                    <a:lnTo>
                      <a:pt x="382" y="1017"/>
                    </a:lnTo>
                    <a:lnTo>
                      <a:pt x="368" y="1009"/>
                    </a:lnTo>
                    <a:lnTo>
                      <a:pt x="348" y="998"/>
                    </a:lnTo>
                    <a:lnTo>
                      <a:pt x="322" y="984"/>
                    </a:lnTo>
                    <a:lnTo>
                      <a:pt x="296" y="970"/>
                    </a:lnTo>
                    <a:lnTo>
                      <a:pt x="268" y="959"/>
                    </a:lnTo>
                    <a:lnTo>
                      <a:pt x="243" y="952"/>
                    </a:lnTo>
                    <a:lnTo>
                      <a:pt x="222" y="949"/>
                    </a:lnTo>
                    <a:lnTo>
                      <a:pt x="35" y="949"/>
                    </a:lnTo>
                    <a:lnTo>
                      <a:pt x="0" y="1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2" name="Freeform 54"/>
              <p:cNvSpPr>
                <a:spLocks/>
              </p:cNvSpPr>
              <p:nvPr/>
            </p:nvSpPr>
            <p:spPr bwMode="auto">
              <a:xfrm>
                <a:off x="2247" y="883"/>
                <a:ext cx="987" cy="395"/>
              </a:xfrm>
              <a:custGeom>
                <a:avLst/>
                <a:gdLst>
                  <a:gd name="T0" fmla="*/ 1 w 1974"/>
                  <a:gd name="T1" fmla="*/ 7 h 788"/>
                  <a:gd name="T2" fmla="*/ 1 w 1974"/>
                  <a:gd name="T3" fmla="*/ 7 h 788"/>
                  <a:gd name="T4" fmla="*/ 1 w 1974"/>
                  <a:gd name="T5" fmla="*/ 8 h 788"/>
                  <a:gd name="T6" fmla="*/ 1 w 1974"/>
                  <a:gd name="T7" fmla="*/ 9 h 788"/>
                  <a:gd name="T8" fmla="*/ 2 w 1974"/>
                  <a:gd name="T9" fmla="*/ 9 h 788"/>
                  <a:gd name="T10" fmla="*/ 3 w 1974"/>
                  <a:gd name="T11" fmla="*/ 10 h 788"/>
                  <a:gd name="T12" fmla="*/ 3 w 1974"/>
                  <a:gd name="T13" fmla="*/ 10 h 788"/>
                  <a:gd name="T14" fmla="*/ 4 w 1974"/>
                  <a:gd name="T15" fmla="*/ 10 h 788"/>
                  <a:gd name="T16" fmla="*/ 4 w 1974"/>
                  <a:gd name="T17" fmla="*/ 10 h 788"/>
                  <a:gd name="T18" fmla="*/ 5 w 1974"/>
                  <a:gd name="T19" fmla="*/ 11 h 788"/>
                  <a:gd name="T20" fmla="*/ 6 w 1974"/>
                  <a:gd name="T21" fmla="*/ 11 h 788"/>
                  <a:gd name="T22" fmla="*/ 6 w 1974"/>
                  <a:gd name="T23" fmla="*/ 11 h 788"/>
                  <a:gd name="T24" fmla="*/ 7 w 1974"/>
                  <a:gd name="T25" fmla="*/ 12 h 788"/>
                  <a:gd name="T26" fmla="*/ 9 w 1974"/>
                  <a:gd name="T27" fmla="*/ 12 h 788"/>
                  <a:gd name="T28" fmla="*/ 10 w 1974"/>
                  <a:gd name="T29" fmla="*/ 12 h 788"/>
                  <a:gd name="T30" fmla="*/ 11 w 1974"/>
                  <a:gd name="T31" fmla="*/ 12 h 788"/>
                  <a:gd name="T32" fmla="*/ 12 w 1974"/>
                  <a:gd name="T33" fmla="*/ 13 h 788"/>
                  <a:gd name="T34" fmla="*/ 14 w 1974"/>
                  <a:gd name="T35" fmla="*/ 13 h 788"/>
                  <a:gd name="T36" fmla="*/ 15 w 1974"/>
                  <a:gd name="T37" fmla="*/ 13 h 788"/>
                  <a:gd name="T38" fmla="*/ 17 w 1974"/>
                  <a:gd name="T39" fmla="*/ 13 h 788"/>
                  <a:gd name="T40" fmla="*/ 19 w 1974"/>
                  <a:gd name="T41" fmla="*/ 13 h 788"/>
                  <a:gd name="T42" fmla="*/ 20 w 1974"/>
                  <a:gd name="T43" fmla="*/ 12 h 788"/>
                  <a:gd name="T44" fmla="*/ 21 w 1974"/>
                  <a:gd name="T45" fmla="*/ 12 h 788"/>
                  <a:gd name="T46" fmla="*/ 22 w 1974"/>
                  <a:gd name="T47" fmla="*/ 12 h 788"/>
                  <a:gd name="T48" fmla="*/ 23 w 1974"/>
                  <a:gd name="T49" fmla="*/ 12 h 788"/>
                  <a:gd name="T50" fmla="*/ 25 w 1974"/>
                  <a:gd name="T51" fmla="*/ 11 h 788"/>
                  <a:gd name="T52" fmla="*/ 26 w 1974"/>
                  <a:gd name="T53" fmla="*/ 10 h 788"/>
                  <a:gd name="T54" fmla="*/ 28 w 1974"/>
                  <a:gd name="T55" fmla="*/ 9 h 788"/>
                  <a:gd name="T56" fmla="*/ 30 w 1974"/>
                  <a:gd name="T57" fmla="*/ 7 h 788"/>
                  <a:gd name="T58" fmla="*/ 31 w 1974"/>
                  <a:gd name="T59" fmla="*/ 4 h 788"/>
                  <a:gd name="T60" fmla="*/ 31 w 1974"/>
                  <a:gd name="T61" fmla="*/ 3 h 788"/>
                  <a:gd name="T62" fmla="*/ 31 w 1974"/>
                  <a:gd name="T63" fmla="*/ 2 h 788"/>
                  <a:gd name="T64" fmla="*/ 31 w 1974"/>
                  <a:gd name="T65" fmla="*/ 2 h 788"/>
                  <a:gd name="T66" fmla="*/ 29 w 1974"/>
                  <a:gd name="T67" fmla="*/ 5 h 788"/>
                  <a:gd name="T68" fmla="*/ 27 w 1974"/>
                  <a:gd name="T69" fmla="*/ 7 h 788"/>
                  <a:gd name="T70" fmla="*/ 25 w 1974"/>
                  <a:gd name="T71" fmla="*/ 9 h 788"/>
                  <a:gd name="T72" fmla="*/ 22 w 1974"/>
                  <a:gd name="T73" fmla="*/ 10 h 788"/>
                  <a:gd name="T74" fmla="*/ 20 w 1974"/>
                  <a:gd name="T75" fmla="*/ 11 h 788"/>
                  <a:gd name="T76" fmla="*/ 18 w 1974"/>
                  <a:gd name="T77" fmla="*/ 11 h 788"/>
                  <a:gd name="T78" fmla="*/ 15 w 1974"/>
                  <a:gd name="T79" fmla="*/ 11 h 788"/>
                  <a:gd name="T80" fmla="*/ 13 w 1974"/>
                  <a:gd name="T81" fmla="*/ 11 h 788"/>
                  <a:gd name="T82" fmla="*/ 11 w 1974"/>
                  <a:gd name="T83" fmla="*/ 11 h 788"/>
                  <a:gd name="T84" fmla="*/ 8 w 1974"/>
                  <a:gd name="T85" fmla="*/ 11 h 788"/>
                  <a:gd name="T86" fmla="*/ 6 w 1974"/>
                  <a:gd name="T87" fmla="*/ 10 h 788"/>
                  <a:gd name="T88" fmla="*/ 5 w 1974"/>
                  <a:gd name="T89" fmla="*/ 9 h 788"/>
                  <a:gd name="T90" fmla="*/ 3 w 1974"/>
                  <a:gd name="T91" fmla="*/ 9 h 788"/>
                  <a:gd name="T92" fmla="*/ 2 w 1974"/>
                  <a:gd name="T93" fmla="*/ 8 h 788"/>
                  <a:gd name="T94" fmla="*/ 1 w 1974"/>
                  <a:gd name="T95" fmla="*/ 8 h 7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74"/>
                  <a:gd name="T145" fmla="*/ 0 h 788"/>
                  <a:gd name="T146" fmla="*/ 1974 w 1974"/>
                  <a:gd name="T147" fmla="*/ 788 h 7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74" h="788">
                    <a:moveTo>
                      <a:pt x="0" y="438"/>
                    </a:moveTo>
                    <a:lnTo>
                      <a:pt x="1" y="439"/>
                    </a:lnTo>
                    <a:lnTo>
                      <a:pt x="1" y="440"/>
                    </a:lnTo>
                    <a:lnTo>
                      <a:pt x="1" y="441"/>
                    </a:lnTo>
                    <a:lnTo>
                      <a:pt x="1" y="442"/>
                    </a:lnTo>
                    <a:lnTo>
                      <a:pt x="9" y="467"/>
                    </a:lnTo>
                    <a:lnTo>
                      <a:pt x="21" y="490"/>
                    </a:lnTo>
                    <a:lnTo>
                      <a:pt x="37" y="513"/>
                    </a:lnTo>
                    <a:lnTo>
                      <a:pt x="56" y="533"/>
                    </a:lnTo>
                    <a:lnTo>
                      <a:pt x="79" y="554"/>
                    </a:lnTo>
                    <a:lnTo>
                      <a:pt x="106" y="573"/>
                    </a:lnTo>
                    <a:lnTo>
                      <a:pt x="136" y="590"/>
                    </a:lnTo>
                    <a:lnTo>
                      <a:pt x="168" y="606"/>
                    </a:lnTo>
                    <a:lnTo>
                      <a:pt x="177" y="611"/>
                    </a:lnTo>
                    <a:lnTo>
                      <a:pt x="190" y="615"/>
                    </a:lnTo>
                    <a:lnTo>
                      <a:pt x="204" y="622"/>
                    </a:lnTo>
                    <a:lnTo>
                      <a:pt x="219" y="629"/>
                    </a:lnTo>
                    <a:lnTo>
                      <a:pt x="237" y="636"/>
                    </a:lnTo>
                    <a:lnTo>
                      <a:pt x="257" y="644"/>
                    </a:lnTo>
                    <a:lnTo>
                      <a:pt x="277" y="653"/>
                    </a:lnTo>
                    <a:lnTo>
                      <a:pt x="300" y="663"/>
                    </a:lnTo>
                    <a:lnTo>
                      <a:pt x="326" y="672"/>
                    </a:lnTo>
                    <a:lnTo>
                      <a:pt x="353" y="681"/>
                    </a:lnTo>
                    <a:lnTo>
                      <a:pt x="381" y="690"/>
                    </a:lnTo>
                    <a:lnTo>
                      <a:pt x="412" y="701"/>
                    </a:lnTo>
                    <a:lnTo>
                      <a:pt x="444" y="710"/>
                    </a:lnTo>
                    <a:lnTo>
                      <a:pt x="478" y="720"/>
                    </a:lnTo>
                    <a:lnTo>
                      <a:pt x="514" y="729"/>
                    </a:lnTo>
                    <a:lnTo>
                      <a:pt x="550" y="737"/>
                    </a:lnTo>
                    <a:lnTo>
                      <a:pt x="588" y="747"/>
                    </a:lnTo>
                    <a:lnTo>
                      <a:pt x="628" y="755"/>
                    </a:lnTo>
                    <a:lnTo>
                      <a:pt x="669" y="762"/>
                    </a:lnTo>
                    <a:lnTo>
                      <a:pt x="713" y="769"/>
                    </a:lnTo>
                    <a:lnTo>
                      <a:pt x="757" y="774"/>
                    </a:lnTo>
                    <a:lnTo>
                      <a:pt x="803" y="779"/>
                    </a:lnTo>
                    <a:lnTo>
                      <a:pt x="849" y="782"/>
                    </a:lnTo>
                    <a:lnTo>
                      <a:pt x="897" y="786"/>
                    </a:lnTo>
                    <a:lnTo>
                      <a:pt x="947" y="787"/>
                    </a:lnTo>
                    <a:lnTo>
                      <a:pt x="997" y="788"/>
                    </a:lnTo>
                    <a:lnTo>
                      <a:pt x="1049" y="787"/>
                    </a:lnTo>
                    <a:lnTo>
                      <a:pt x="1102" y="785"/>
                    </a:lnTo>
                    <a:lnTo>
                      <a:pt x="1156" y="780"/>
                    </a:lnTo>
                    <a:lnTo>
                      <a:pt x="1211" y="774"/>
                    </a:lnTo>
                    <a:lnTo>
                      <a:pt x="1268" y="767"/>
                    </a:lnTo>
                    <a:lnTo>
                      <a:pt x="1326" y="758"/>
                    </a:lnTo>
                    <a:lnTo>
                      <a:pt x="1331" y="757"/>
                    </a:lnTo>
                    <a:lnTo>
                      <a:pt x="1349" y="752"/>
                    </a:lnTo>
                    <a:lnTo>
                      <a:pt x="1376" y="746"/>
                    </a:lnTo>
                    <a:lnTo>
                      <a:pt x="1412" y="734"/>
                    </a:lnTo>
                    <a:lnTo>
                      <a:pt x="1453" y="719"/>
                    </a:lnTo>
                    <a:lnTo>
                      <a:pt x="1502" y="698"/>
                    </a:lnTo>
                    <a:lnTo>
                      <a:pt x="1554" y="674"/>
                    </a:lnTo>
                    <a:lnTo>
                      <a:pt x="1608" y="644"/>
                    </a:lnTo>
                    <a:lnTo>
                      <a:pt x="1663" y="608"/>
                    </a:lnTo>
                    <a:lnTo>
                      <a:pt x="1718" y="567"/>
                    </a:lnTo>
                    <a:lnTo>
                      <a:pt x="1771" y="518"/>
                    </a:lnTo>
                    <a:lnTo>
                      <a:pt x="1822" y="463"/>
                    </a:lnTo>
                    <a:lnTo>
                      <a:pt x="1867" y="401"/>
                    </a:lnTo>
                    <a:lnTo>
                      <a:pt x="1906" y="331"/>
                    </a:lnTo>
                    <a:lnTo>
                      <a:pt x="1938" y="252"/>
                    </a:lnTo>
                    <a:lnTo>
                      <a:pt x="1961" y="166"/>
                    </a:lnTo>
                    <a:lnTo>
                      <a:pt x="1964" y="153"/>
                    </a:lnTo>
                    <a:lnTo>
                      <a:pt x="1968" y="117"/>
                    </a:lnTo>
                    <a:lnTo>
                      <a:pt x="1973" y="66"/>
                    </a:lnTo>
                    <a:lnTo>
                      <a:pt x="1974" y="0"/>
                    </a:lnTo>
                    <a:lnTo>
                      <a:pt x="1921" y="104"/>
                    </a:lnTo>
                    <a:lnTo>
                      <a:pt x="1864" y="197"/>
                    </a:lnTo>
                    <a:lnTo>
                      <a:pt x="1806" y="281"/>
                    </a:lnTo>
                    <a:lnTo>
                      <a:pt x="1742" y="356"/>
                    </a:lnTo>
                    <a:lnTo>
                      <a:pt x="1677" y="422"/>
                    </a:lnTo>
                    <a:lnTo>
                      <a:pt x="1610" y="480"/>
                    </a:lnTo>
                    <a:lnTo>
                      <a:pt x="1540" y="531"/>
                    </a:lnTo>
                    <a:lnTo>
                      <a:pt x="1468" y="574"/>
                    </a:lnTo>
                    <a:lnTo>
                      <a:pt x="1395" y="610"/>
                    </a:lnTo>
                    <a:lnTo>
                      <a:pt x="1320" y="638"/>
                    </a:lnTo>
                    <a:lnTo>
                      <a:pt x="1245" y="661"/>
                    </a:lnTo>
                    <a:lnTo>
                      <a:pt x="1169" y="679"/>
                    </a:lnTo>
                    <a:lnTo>
                      <a:pt x="1093" y="690"/>
                    </a:lnTo>
                    <a:lnTo>
                      <a:pt x="1017" y="697"/>
                    </a:lnTo>
                    <a:lnTo>
                      <a:pt x="941" y="699"/>
                    </a:lnTo>
                    <a:lnTo>
                      <a:pt x="866" y="698"/>
                    </a:lnTo>
                    <a:lnTo>
                      <a:pt x="792" y="693"/>
                    </a:lnTo>
                    <a:lnTo>
                      <a:pt x="719" y="683"/>
                    </a:lnTo>
                    <a:lnTo>
                      <a:pt x="647" y="672"/>
                    </a:lnTo>
                    <a:lnTo>
                      <a:pt x="578" y="658"/>
                    </a:lnTo>
                    <a:lnTo>
                      <a:pt x="510" y="641"/>
                    </a:lnTo>
                    <a:lnTo>
                      <a:pt x="446" y="623"/>
                    </a:lnTo>
                    <a:lnTo>
                      <a:pt x="383" y="604"/>
                    </a:lnTo>
                    <a:lnTo>
                      <a:pt x="325" y="583"/>
                    </a:lnTo>
                    <a:lnTo>
                      <a:pt x="269" y="562"/>
                    </a:lnTo>
                    <a:lnTo>
                      <a:pt x="216" y="542"/>
                    </a:lnTo>
                    <a:lnTo>
                      <a:pt x="169" y="521"/>
                    </a:lnTo>
                    <a:lnTo>
                      <a:pt x="125" y="501"/>
                    </a:lnTo>
                    <a:lnTo>
                      <a:pt x="86" y="483"/>
                    </a:lnTo>
                    <a:lnTo>
                      <a:pt x="52" y="465"/>
                    </a:lnTo>
                    <a:lnTo>
                      <a:pt x="23" y="450"/>
                    </a:lnTo>
                    <a:lnTo>
                      <a:pt x="0" y="438"/>
                    </a:lnTo>
                    <a:close/>
                  </a:path>
                </a:pathLst>
              </a:custGeom>
              <a:solidFill>
                <a:srgbClr val="CC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3" name="Freeform 55"/>
              <p:cNvSpPr>
                <a:spLocks/>
              </p:cNvSpPr>
              <p:nvPr/>
            </p:nvSpPr>
            <p:spPr bwMode="auto">
              <a:xfrm>
                <a:off x="2176" y="590"/>
                <a:ext cx="1058" cy="643"/>
              </a:xfrm>
              <a:custGeom>
                <a:avLst/>
                <a:gdLst>
                  <a:gd name="T0" fmla="*/ 33 w 2116"/>
                  <a:gd name="T1" fmla="*/ 8 h 1286"/>
                  <a:gd name="T2" fmla="*/ 33 w 2116"/>
                  <a:gd name="T3" fmla="*/ 6 h 1286"/>
                  <a:gd name="T4" fmla="*/ 32 w 2116"/>
                  <a:gd name="T5" fmla="*/ 5 h 1286"/>
                  <a:gd name="T6" fmla="*/ 32 w 2116"/>
                  <a:gd name="T7" fmla="*/ 3 h 1286"/>
                  <a:gd name="T8" fmla="*/ 33 w 2116"/>
                  <a:gd name="T9" fmla="*/ 1 h 1286"/>
                  <a:gd name="T10" fmla="*/ 32 w 2116"/>
                  <a:gd name="T11" fmla="*/ 0 h 1286"/>
                  <a:gd name="T12" fmla="*/ 32 w 2116"/>
                  <a:gd name="T13" fmla="*/ 1 h 1286"/>
                  <a:gd name="T14" fmla="*/ 31 w 2116"/>
                  <a:gd name="T15" fmla="*/ 1 h 1286"/>
                  <a:gd name="T16" fmla="*/ 31 w 2116"/>
                  <a:gd name="T17" fmla="*/ 1 h 1286"/>
                  <a:gd name="T18" fmla="*/ 31 w 2116"/>
                  <a:gd name="T19" fmla="*/ 2 h 1286"/>
                  <a:gd name="T20" fmla="*/ 31 w 2116"/>
                  <a:gd name="T21" fmla="*/ 3 h 1286"/>
                  <a:gd name="T22" fmla="*/ 31 w 2116"/>
                  <a:gd name="T23" fmla="*/ 4 h 1286"/>
                  <a:gd name="T24" fmla="*/ 30 w 2116"/>
                  <a:gd name="T25" fmla="*/ 5 h 1286"/>
                  <a:gd name="T26" fmla="*/ 30 w 2116"/>
                  <a:gd name="T27" fmla="*/ 5 h 1286"/>
                  <a:gd name="T28" fmla="*/ 30 w 2116"/>
                  <a:gd name="T29" fmla="*/ 5 h 1286"/>
                  <a:gd name="T30" fmla="*/ 30 w 2116"/>
                  <a:gd name="T31" fmla="*/ 7 h 1286"/>
                  <a:gd name="T32" fmla="*/ 29 w 2116"/>
                  <a:gd name="T33" fmla="*/ 10 h 1286"/>
                  <a:gd name="T34" fmla="*/ 28 w 2116"/>
                  <a:gd name="T35" fmla="*/ 11 h 1286"/>
                  <a:gd name="T36" fmla="*/ 27 w 2116"/>
                  <a:gd name="T37" fmla="*/ 12 h 1286"/>
                  <a:gd name="T38" fmla="*/ 26 w 2116"/>
                  <a:gd name="T39" fmla="*/ 13 h 1286"/>
                  <a:gd name="T40" fmla="*/ 24 w 2116"/>
                  <a:gd name="T41" fmla="*/ 14 h 1286"/>
                  <a:gd name="T42" fmla="*/ 23 w 2116"/>
                  <a:gd name="T43" fmla="*/ 15 h 1286"/>
                  <a:gd name="T44" fmla="*/ 23 w 2116"/>
                  <a:gd name="T45" fmla="*/ 15 h 1286"/>
                  <a:gd name="T46" fmla="*/ 21 w 2116"/>
                  <a:gd name="T47" fmla="*/ 16 h 1286"/>
                  <a:gd name="T48" fmla="*/ 19 w 2116"/>
                  <a:gd name="T49" fmla="*/ 17 h 1286"/>
                  <a:gd name="T50" fmla="*/ 17 w 2116"/>
                  <a:gd name="T51" fmla="*/ 17 h 1286"/>
                  <a:gd name="T52" fmla="*/ 15 w 2116"/>
                  <a:gd name="T53" fmla="*/ 17 h 1286"/>
                  <a:gd name="T54" fmla="*/ 14 w 2116"/>
                  <a:gd name="T55" fmla="*/ 17 h 1286"/>
                  <a:gd name="T56" fmla="*/ 12 w 2116"/>
                  <a:gd name="T57" fmla="*/ 17 h 1286"/>
                  <a:gd name="T58" fmla="*/ 10 w 2116"/>
                  <a:gd name="T59" fmla="*/ 15 h 1286"/>
                  <a:gd name="T60" fmla="*/ 7 w 2116"/>
                  <a:gd name="T61" fmla="*/ 15 h 1286"/>
                  <a:gd name="T62" fmla="*/ 5 w 2116"/>
                  <a:gd name="T63" fmla="*/ 14 h 1286"/>
                  <a:gd name="T64" fmla="*/ 4 w 2116"/>
                  <a:gd name="T65" fmla="*/ 13 h 1286"/>
                  <a:gd name="T66" fmla="*/ 3 w 2116"/>
                  <a:gd name="T67" fmla="*/ 13 h 1286"/>
                  <a:gd name="T68" fmla="*/ 3 w 2116"/>
                  <a:gd name="T69" fmla="*/ 13 h 1286"/>
                  <a:gd name="T70" fmla="*/ 1 w 2116"/>
                  <a:gd name="T71" fmla="*/ 12 h 1286"/>
                  <a:gd name="T72" fmla="*/ 1 w 2116"/>
                  <a:gd name="T73" fmla="*/ 13 h 1286"/>
                  <a:gd name="T74" fmla="*/ 1 w 2116"/>
                  <a:gd name="T75" fmla="*/ 13 h 1286"/>
                  <a:gd name="T76" fmla="*/ 1 w 2116"/>
                  <a:gd name="T77" fmla="*/ 14 h 1286"/>
                  <a:gd name="T78" fmla="*/ 1 w 2116"/>
                  <a:gd name="T79" fmla="*/ 14 h 1286"/>
                  <a:gd name="T80" fmla="*/ 2 w 2116"/>
                  <a:gd name="T81" fmla="*/ 15 h 1286"/>
                  <a:gd name="T82" fmla="*/ 3 w 2116"/>
                  <a:gd name="T83" fmla="*/ 17 h 1286"/>
                  <a:gd name="T84" fmla="*/ 4 w 2116"/>
                  <a:gd name="T85" fmla="*/ 17 h 1286"/>
                  <a:gd name="T86" fmla="*/ 6 w 2116"/>
                  <a:gd name="T87" fmla="*/ 18 h 1286"/>
                  <a:gd name="T88" fmla="*/ 9 w 2116"/>
                  <a:gd name="T89" fmla="*/ 19 h 1286"/>
                  <a:gd name="T90" fmla="*/ 12 w 2116"/>
                  <a:gd name="T91" fmla="*/ 20 h 1286"/>
                  <a:gd name="T92" fmla="*/ 16 w 2116"/>
                  <a:gd name="T93" fmla="*/ 20 h 1286"/>
                  <a:gd name="T94" fmla="*/ 19 w 2116"/>
                  <a:gd name="T95" fmla="*/ 20 h 1286"/>
                  <a:gd name="T96" fmla="*/ 23 w 2116"/>
                  <a:gd name="T97" fmla="*/ 20 h 1286"/>
                  <a:gd name="T98" fmla="*/ 26 w 2116"/>
                  <a:gd name="T99" fmla="*/ 18 h 1286"/>
                  <a:gd name="T100" fmla="*/ 29 w 2116"/>
                  <a:gd name="T101" fmla="*/ 15 h 1286"/>
                  <a:gd name="T102" fmla="*/ 33 w 2116"/>
                  <a:gd name="T103" fmla="*/ 11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16"/>
                  <a:gd name="T157" fmla="*/ 0 h 1286"/>
                  <a:gd name="T158" fmla="*/ 2116 w 2116"/>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16" h="1286">
                    <a:moveTo>
                      <a:pt x="2116" y="587"/>
                    </a:moveTo>
                    <a:lnTo>
                      <a:pt x="2115" y="545"/>
                    </a:lnTo>
                    <a:lnTo>
                      <a:pt x="2111" y="503"/>
                    </a:lnTo>
                    <a:lnTo>
                      <a:pt x="2106" y="460"/>
                    </a:lnTo>
                    <a:lnTo>
                      <a:pt x="2096" y="419"/>
                    </a:lnTo>
                    <a:lnTo>
                      <a:pt x="2084" y="379"/>
                    </a:lnTo>
                    <a:lnTo>
                      <a:pt x="2066" y="344"/>
                    </a:lnTo>
                    <a:lnTo>
                      <a:pt x="2046" y="311"/>
                    </a:lnTo>
                    <a:lnTo>
                      <a:pt x="2019" y="285"/>
                    </a:lnTo>
                    <a:lnTo>
                      <a:pt x="2021" y="273"/>
                    </a:lnTo>
                    <a:lnTo>
                      <a:pt x="2027" y="242"/>
                    </a:lnTo>
                    <a:lnTo>
                      <a:pt x="2034" y="200"/>
                    </a:lnTo>
                    <a:lnTo>
                      <a:pt x="2042" y="149"/>
                    </a:lnTo>
                    <a:lnTo>
                      <a:pt x="2049" y="97"/>
                    </a:lnTo>
                    <a:lnTo>
                      <a:pt x="2054" y="51"/>
                    </a:lnTo>
                    <a:lnTo>
                      <a:pt x="2054" y="17"/>
                    </a:lnTo>
                    <a:lnTo>
                      <a:pt x="2048" y="0"/>
                    </a:lnTo>
                    <a:lnTo>
                      <a:pt x="2047" y="0"/>
                    </a:lnTo>
                    <a:lnTo>
                      <a:pt x="2043" y="1"/>
                    </a:lnTo>
                    <a:lnTo>
                      <a:pt x="2039" y="2"/>
                    </a:lnTo>
                    <a:lnTo>
                      <a:pt x="2033" y="2"/>
                    </a:lnTo>
                    <a:lnTo>
                      <a:pt x="2026" y="4"/>
                    </a:lnTo>
                    <a:lnTo>
                      <a:pt x="2019" y="5"/>
                    </a:lnTo>
                    <a:lnTo>
                      <a:pt x="2011" y="5"/>
                    </a:lnTo>
                    <a:lnTo>
                      <a:pt x="2003" y="5"/>
                    </a:lnTo>
                    <a:lnTo>
                      <a:pt x="2003" y="21"/>
                    </a:lnTo>
                    <a:lnTo>
                      <a:pt x="2004" y="35"/>
                    </a:lnTo>
                    <a:lnTo>
                      <a:pt x="2004" y="46"/>
                    </a:lnTo>
                    <a:lnTo>
                      <a:pt x="2004" y="57"/>
                    </a:lnTo>
                    <a:lnTo>
                      <a:pt x="2002" y="82"/>
                    </a:lnTo>
                    <a:lnTo>
                      <a:pt x="1996" y="110"/>
                    </a:lnTo>
                    <a:lnTo>
                      <a:pt x="1989" y="138"/>
                    </a:lnTo>
                    <a:lnTo>
                      <a:pt x="1980" y="167"/>
                    </a:lnTo>
                    <a:lnTo>
                      <a:pt x="1971" y="193"/>
                    </a:lnTo>
                    <a:lnTo>
                      <a:pt x="1964" y="213"/>
                    </a:lnTo>
                    <a:lnTo>
                      <a:pt x="1958" y="228"/>
                    </a:lnTo>
                    <a:lnTo>
                      <a:pt x="1956" y="233"/>
                    </a:lnTo>
                    <a:lnTo>
                      <a:pt x="1944" y="244"/>
                    </a:lnTo>
                    <a:lnTo>
                      <a:pt x="1936" y="257"/>
                    </a:lnTo>
                    <a:lnTo>
                      <a:pt x="1932" y="269"/>
                    </a:lnTo>
                    <a:lnTo>
                      <a:pt x="1928" y="279"/>
                    </a:lnTo>
                    <a:lnTo>
                      <a:pt x="1927" y="287"/>
                    </a:lnTo>
                    <a:lnTo>
                      <a:pt x="1927" y="295"/>
                    </a:lnTo>
                    <a:lnTo>
                      <a:pt x="1928" y="300"/>
                    </a:lnTo>
                    <a:lnTo>
                      <a:pt x="1928" y="301"/>
                    </a:lnTo>
                    <a:lnTo>
                      <a:pt x="1924" y="352"/>
                    </a:lnTo>
                    <a:lnTo>
                      <a:pt x="1911" y="408"/>
                    </a:lnTo>
                    <a:lnTo>
                      <a:pt x="1892" y="465"/>
                    </a:lnTo>
                    <a:lnTo>
                      <a:pt x="1872" y="520"/>
                    </a:lnTo>
                    <a:lnTo>
                      <a:pt x="1851" y="568"/>
                    </a:lnTo>
                    <a:lnTo>
                      <a:pt x="1833" y="608"/>
                    </a:lnTo>
                    <a:lnTo>
                      <a:pt x="1820" y="634"/>
                    </a:lnTo>
                    <a:lnTo>
                      <a:pt x="1815" y="643"/>
                    </a:lnTo>
                    <a:lnTo>
                      <a:pt x="1801" y="672"/>
                    </a:lnTo>
                    <a:lnTo>
                      <a:pt x="1783" y="701"/>
                    </a:lnTo>
                    <a:lnTo>
                      <a:pt x="1760" y="730"/>
                    </a:lnTo>
                    <a:lnTo>
                      <a:pt x="1736" y="757"/>
                    </a:lnTo>
                    <a:lnTo>
                      <a:pt x="1708" y="784"/>
                    </a:lnTo>
                    <a:lnTo>
                      <a:pt x="1679" y="810"/>
                    </a:lnTo>
                    <a:lnTo>
                      <a:pt x="1651" y="835"/>
                    </a:lnTo>
                    <a:lnTo>
                      <a:pt x="1622" y="858"/>
                    </a:lnTo>
                    <a:lnTo>
                      <a:pt x="1593" y="880"/>
                    </a:lnTo>
                    <a:lnTo>
                      <a:pt x="1567" y="898"/>
                    </a:lnTo>
                    <a:lnTo>
                      <a:pt x="1541" y="915"/>
                    </a:lnTo>
                    <a:lnTo>
                      <a:pt x="1519" y="929"/>
                    </a:lnTo>
                    <a:lnTo>
                      <a:pt x="1502" y="941"/>
                    </a:lnTo>
                    <a:lnTo>
                      <a:pt x="1487" y="950"/>
                    </a:lnTo>
                    <a:lnTo>
                      <a:pt x="1479" y="954"/>
                    </a:lnTo>
                    <a:lnTo>
                      <a:pt x="1476" y="957"/>
                    </a:lnTo>
                    <a:lnTo>
                      <a:pt x="1428" y="981"/>
                    </a:lnTo>
                    <a:lnTo>
                      <a:pt x="1379" y="1002"/>
                    </a:lnTo>
                    <a:lnTo>
                      <a:pt x="1329" y="1019"/>
                    </a:lnTo>
                    <a:lnTo>
                      <a:pt x="1281" y="1032"/>
                    </a:lnTo>
                    <a:lnTo>
                      <a:pt x="1233" y="1041"/>
                    </a:lnTo>
                    <a:lnTo>
                      <a:pt x="1185" y="1048"/>
                    </a:lnTo>
                    <a:lnTo>
                      <a:pt x="1140" y="1052"/>
                    </a:lnTo>
                    <a:lnTo>
                      <a:pt x="1097" y="1055"/>
                    </a:lnTo>
                    <a:lnTo>
                      <a:pt x="1058" y="1056"/>
                    </a:lnTo>
                    <a:lnTo>
                      <a:pt x="1021" y="1056"/>
                    </a:lnTo>
                    <a:lnTo>
                      <a:pt x="988" y="1054"/>
                    </a:lnTo>
                    <a:lnTo>
                      <a:pt x="961" y="1052"/>
                    </a:lnTo>
                    <a:lnTo>
                      <a:pt x="938" y="1050"/>
                    </a:lnTo>
                    <a:lnTo>
                      <a:pt x="920" y="1048"/>
                    </a:lnTo>
                    <a:lnTo>
                      <a:pt x="910" y="1047"/>
                    </a:lnTo>
                    <a:lnTo>
                      <a:pt x="907" y="1046"/>
                    </a:lnTo>
                    <a:lnTo>
                      <a:pt x="846" y="1037"/>
                    </a:lnTo>
                    <a:lnTo>
                      <a:pt x="786" y="1027"/>
                    </a:lnTo>
                    <a:lnTo>
                      <a:pt x="726" y="1014"/>
                    </a:lnTo>
                    <a:lnTo>
                      <a:pt x="667" y="1001"/>
                    </a:lnTo>
                    <a:lnTo>
                      <a:pt x="609" y="984"/>
                    </a:lnTo>
                    <a:lnTo>
                      <a:pt x="555" y="967"/>
                    </a:lnTo>
                    <a:lnTo>
                      <a:pt x="502" y="949"/>
                    </a:lnTo>
                    <a:lnTo>
                      <a:pt x="454" y="930"/>
                    </a:lnTo>
                    <a:lnTo>
                      <a:pt x="408" y="913"/>
                    </a:lnTo>
                    <a:lnTo>
                      <a:pt x="366" y="896"/>
                    </a:lnTo>
                    <a:lnTo>
                      <a:pt x="330" y="878"/>
                    </a:lnTo>
                    <a:lnTo>
                      <a:pt x="297" y="863"/>
                    </a:lnTo>
                    <a:lnTo>
                      <a:pt x="270" y="851"/>
                    </a:lnTo>
                    <a:lnTo>
                      <a:pt x="249" y="839"/>
                    </a:lnTo>
                    <a:lnTo>
                      <a:pt x="234" y="831"/>
                    </a:lnTo>
                    <a:lnTo>
                      <a:pt x="226" y="825"/>
                    </a:lnTo>
                    <a:lnTo>
                      <a:pt x="219" y="821"/>
                    </a:lnTo>
                    <a:lnTo>
                      <a:pt x="206" y="816"/>
                    </a:lnTo>
                    <a:lnTo>
                      <a:pt x="189" y="810"/>
                    </a:lnTo>
                    <a:lnTo>
                      <a:pt x="168" y="805"/>
                    </a:lnTo>
                    <a:lnTo>
                      <a:pt x="145" y="799"/>
                    </a:lnTo>
                    <a:lnTo>
                      <a:pt x="119" y="793"/>
                    </a:lnTo>
                    <a:lnTo>
                      <a:pt x="92" y="786"/>
                    </a:lnTo>
                    <a:lnTo>
                      <a:pt x="65" y="780"/>
                    </a:lnTo>
                    <a:lnTo>
                      <a:pt x="60" y="794"/>
                    </a:lnTo>
                    <a:lnTo>
                      <a:pt x="54" y="809"/>
                    </a:lnTo>
                    <a:lnTo>
                      <a:pt x="49" y="824"/>
                    </a:lnTo>
                    <a:lnTo>
                      <a:pt x="42" y="839"/>
                    </a:lnTo>
                    <a:lnTo>
                      <a:pt x="35" y="853"/>
                    </a:lnTo>
                    <a:lnTo>
                      <a:pt x="27" y="866"/>
                    </a:lnTo>
                    <a:lnTo>
                      <a:pt x="18" y="876"/>
                    </a:lnTo>
                    <a:lnTo>
                      <a:pt x="7" y="885"/>
                    </a:lnTo>
                    <a:lnTo>
                      <a:pt x="0" y="897"/>
                    </a:lnTo>
                    <a:lnTo>
                      <a:pt x="8" y="910"/>
                    </a:lnTo>
                    <a:lnTo>
                      <a:pt x="27" y="926"/>
                    </a:lnTo>
                    <a:lnTo>
                      <a:pt x="52" y="942"/>
                    </a:lnTo>
                    <a:lnTo>
                      <a:pt x="80" y="960"/>
                    </a:lnTo>
                    <a:lnTo>
                      <a:pt x="106" y="981"/>
                    </a:lnTo>
                    <a:lnTo>
                      <a:pt x="128" y="1002"/>
                    </a:lnTo>
                    <a:lnTo>
                      <a:pt x="142" y="1025"/>
                    </a:lnTo>
                    <a:lnTo>
                      <a:pt x="165" y="1037"/>
                    </a:lnTo>
                    <a:lnTo>
                      <a:pt x="194" y="1052"/>
                    </a:lnTo>
                    <a:lnTo>
                      <a:pt x="228" y="1070"/>
                    </a:lnTo>
                    <a:lnTo>
                      <a:pt x="267" y="1088"/>
                    </a:lnTo>
                    <a:lnTo>
                      <a:pt x="311" y="1108"/>
                    </a:lnTo>
                    <a:lnTo>
                      <a:pt x="358" y="1129"/>
                    </a:lnTo>
                    <a:lnTo>
                      <a:pt x="411" y="1149"/>
                    </a:lnTo>
                    <a:lnTo>
                      <a:pt x="467" y="1170"/>
                    </a:lnTo>
                    <a:lnTo>
                      <a:pt x="525" y="1191"/>
                    </a:lnTo>
                    <a:lnTo>
                      <a:pt x="588" y="1210"/>
                    </a:lnTo>
                    <a:lnTo>
                      <a:pt x="652" y="1228"/>
                    </a:lnTo>
                    <a:lnTo>
                      <a:pt x="720" y="1245"/>
                    </a:lnTo>
                    <a:lnTo>
                      <a:pt x="789" y="1259"/>
                    </a:lnTo>
                    <a:lnTo>
                      <a:pt x="861" y="1270"/>
                    </a:lnTo>
                    <a:lnTo>
                      <a:pt x="934" y="1280"/>
                    </a:lnTo>
                    <a:lnTo>
                      <a:pt x="1008" y="1285"/>
                    </a:lnTo>
                    <a:lnTo>
                      <a:pt x="1083" y="1286"/>
                    </a:lnTo>
                    <a:lnTo>
                      <a:pt x="1159" y="1284"/>
                    </a:lnTo>
                    <a:lnTo>
                      <a:pt x="1235" y="1277"/>
                    </a:lnTo>
                    <a:lnTo>
                      <a:pt x="1311" y="1266"/>
                    </a:lnTo>
                    <a:lnTo>
                      <a:pt x="1387" y="1248"/>
                    </a:lnTo>
                    <a:lnTo>
                      <a:pt x="1462" y="1225"/>
                    </a:lnTo>
                    <a:lnTo>
                      <a:pt x="1537" y="1197"/>
                    </a:lnTo>
                    <a:lnTo>
                      <a:pt x="1610" y="1161"/>
                    </a:lnTo>
                    <a:lnTo>
                      <a:pt x="1682" y="1118"/>
                    </a:lnTo>
                    <a:lnTo>
                      <a:pt x="1752" y="1067"/>
                    </a:lnTo>
                    <a:lnTo>
                      <a:pt x="1819" y="1009"/>
                    </a:lnTo>
                    <a:lnTo>
                      <a:pt x="1884" y="943"/>
                    </a:lnTo>
                    <a:lnTo>
                      <a:pt x="1948" y="868"/>
                    </a:lnTo>
                    <a:lnTo>
                      <a:pt x="2006" y="784"/>
                    </a:lnTo>
                    <a:lnTo>
                      <a:pt x="2063" y="691"/>
                    </a:lnTo>
                    <a:lnTo>
                      <a:pt x="2116" y="587"/>
                    </a:lnTo>
                    <a:close/>
                  </a:path>
                </a:pathLst>
              </a:custGeom>
              <a:solidFill>
                <a:srgbClr val="E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4" name="Freeform 56"/>
              <p:cNvSpPr>
                <a:spLocks/>
              </p:cNvSpPr>
              <p:nvPr/>
            </p:nvSpPr>
            <p:spPr bwMode="auto">
              <a:xfrm>
                <a:off x="2208" y="581"/>
                <a:ext cx="970" cy="537"/>
              </a:xfrm>
              <a:custGeom>
                <a:avLst/>
                <a:gdLst>
                  <a:gd name="T0" fmla="*/ 14 w 1939"/>
                  <a:gd name="T1" fmla="*/ 17 h 1074"/>
                  <a:gd name="T2" fmla="*/ 16 w 1939"/>
                  <a:gd name="T3" fmla="*/ 17 h 1074"/>
                  <a:gd name="T4" fmla="*/ 19 w 1939"/>
                  <a:gd name="T5" fmla="*/ 17 h 1074"/>
                  <a:gd name="T6" fmla="*/ 22 w 1939"/>
                  <a:gd name="T7" fmla="*/ 16 h 1074"/>
                  <a:gd name="T8" fmla="*/ 23 w 1939"/>
                  <a:gd name="T9" fmla="*/ 15 h 1074"/>
                  <a:gd name="T10" fmla="*/ 24 w 1939"/>
                  <a:gd name="T11" fmla="*/ 14 h 1074"/>
                  <a:gd name="T12" fmla="*/ 26 w 1939"/>
                  <a:gd name="T13" fmla="*/ 13 h 1074"/>
                  <a:gd name="T14" fmla="*/ 28 w 1939"/>
                  <a:gd name="T15" fmla="*/ 11 h 1074"/>
                  <a:gd name="T16" fmla="*/ 28 w 1939"/>
                  <a:gd name="T17" fmla="*/ 9 h 1074"/>
                  <a:gd name="T18" fmla="*/ 30 w 1939"/>
                  <a:gd name="T19" fmla="*/ 6 h 1074"/>
                  <a:gd name="T20" fmla="*/ 30 w 1939"/>
                  <a:gd name="T21" fmla="*/ 5 h 1074"/>
                  <a:gd name="T22" fmla="*/ 30 w 1939"/>
                  <a:gd name="T23" fmla="*/ 4 h 1074"/>
                  <a:gd name="T24" fmla="*/ 30 w 1939"/>
                  <a:gd name="T25" fmla="*/ 3 h 1074"/>
                  <a:gd name="T26" fmla="*/ 31 w 1939"/>
                  <a:gd name="T27" fmla="*/ 2 h 1074"/>
                  <a:gd name="T28" fmla="*/ 31 w 1939"/>
                  <a:gd name="T29" fmla="*/ 1 h 1074"/>
                  <a:gd name="T30" fmla="*/ 30 w 1939"/>
                  <a:gd name="T31" fmla="*/ 1 h 1074"/>
                  <a:gd name="T32" fmla="*/ 30 w 1939"/>
                  <a:gd name="T33" fmla="*/ 1 h 1074"/>
                  <a:gd name="T34" fmla="*/ 30 w 1939"/>
                  <a:gd name="T35" fmla="*/ 1 h 1074"/>
                  <a:gd name="T36" fmla="*/ 30 w 1939"/>
                  <a:gd name="T37" fmla="*/ 1 h 1074"/>
                  <a:gd name="T38" fmla="*/ 29 w 1939"/>
                  <a:gd name="T39" fmla="*/ 4 h 1074"/>
                  <a:gd name="T40" fmla="*/ 28 w 1939"/>
                  <a:gd name="T41" fmla="*/ 4 h 1074"/>
                  <a:gd name="T42" fmla="*/ 28 w 1939"/>
                  <a:gd name="T43" fmla="*/ 5 h 1074"/>
                  <a:gd name="T44" fmla="*/ 27 w 1939"/>
                  <a:gd name="T45" fmla="*/ 6 h 1074"/>
                  <a:gd name="T46" fmla="*/ 27 w 1939"/>
                  <a:gd name="T47" fmla="*/ 7 h 1074"/>
                  <a:gd name="T48" fmla="*/ 26 w 1939"/>
                  <a:gd name="T49" fmla="*/ 9 h 1074"/>
                  <a:gd name="T50" fmla="*/ 25 w 1939"/>
                  <a:gd name="T51" fmla="*/ 11 h 1074"/>
                  <a:gd name="T52" fmla="*/ 24 w 1939"/>
                  <a:gd name="T53" fmla="*/ 12 h 1074"/>
                  <a:gd name="T54" fmla="*/ 24 w 1939"/>
                  <a:gd name="T55" fmla="*/ 12 h 1074"/>
                  <a:gd name="T56" fmla="*/ 23 w 1939"/>
                  <a:gd name="T57" fmla="*/ 13 h 1074"/>
                  <a:gd name="T58" fmla="*/ 22 w 1939"/>
                  <a:gd name="T59" fmla="*/ 14 h 1074"/>
                  <a:gd name="T60" fmla="*/ 20 w 1939"/>
                  <a:gd name="T61" fmla="*/ 14 h 1074"/>
                  <a:gd name="T62" fmla="*/ 18 w 1939"/>
                  <a:gd name="T63" fmla="*/ 15 h 1074"/>
                  <a:gd name="T64" fmla="*/ 16 w 1939"/>
                  <a:gd name="T65" fmla="*/ 15 h 1074"/>
                  <a:gd name="T66" fmla="*/ 13 w 1939"/>
                  <a:gd name="T67" fmla="*/ 16 h 1074"/>
                  <a:gd name="T68" fmla="*/ 12 w 1939"/>
                  <a:gd name="T69" fmla="*/ 15 h 1074"/>
                  <a:gd name="T70" fmla="*/ 10 w 1939"/>
                  <a:gd name="T71" fmla="*/ 15 h 1074"/>
                  <a:gd name="T72" fmla="*/ 7 w 1939"/>
                  <a:gd name="T73" fmla="*/ 14 h 1074"/>
                  <a:gd name="T74" fmla="*/ 5 w 1939"/>
                  <a:gd name="T75" fmla="*/ 13 h 1074"/>
                  <a:gd name="T76" fmla="*/ 4 w 1939"/>
                  <a:gd name="T77" fmla="*/ 13 h 1074"/>
                  <a:gd name="T78" fmla="*/ 2 w 1939"/>
                  <a:gd name="T79" fmla="*/ 12 h 1074"/>
                  <a:gd name="T80" fmla="*/ 2 w 1939"/>
                  <a:gd name="T81" fmla="*/ 12 h 1074"/>
                  <a:gd name="T82" fmla="*/ 1 w 1939"/>
                  <a:gd name="T83" fmla="*/ 12 h 1074"/>
                  <a:gd name="T84" fmla="*/ 1 w 1939"/>
                  <a:gd name="T85" fmla="*/ 12 h 1074"/>
                  <a:gd name="T86" fmla="*/ 2 w 1939"/>
                  <a:gd name="T87" fmla="*/ 13 h 1074"/>
                  <a:gd name="T88" fmla="*/ 3 w 1939"/>
                  <a:gd name="T89" fmla="*/ 13 h 1074"/>
                  <a:gd name="T90" fmla="*/ 4 w 1939"/>
                  <a:gd name="T91" fmla="*/ 14 h 1074"/>
                  <a:gd name="T92" fmla="*/ 6 w 1939"/>
                  <a:gd name="T93" fmla="*/ 15 h 1074"/>
                  <a:gd name="T94" fmla="*/ 9 w 1939"/>
                  <a:gd name="T95" fmla="*/ 16 h 1074"/>
                  <a:gd name="T96" fmla="*/ 13 w 1939"/>
                  <a:gd name="T97" fmla="*/ 17 h 10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9"/>
                  <a:gd name="T148" fmla="*/ 0 h 1074"/>
                  <a:gd name="T149" fmla="*/ 1939 w 1939"/>
                  <a:gd name="T150" fmla="*/ 1074 h 10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9" h="1074">
                    <a:moveTo>
                      <a:pt x="842" y="1064"/>
                    </a:moveTo>
                    <a:lnTo>
                      <a:pt x="845" y="1065"/>
                    </a:lnTo>
                    <a:lnTo>
                      <a:pt x="855" y="1066"/>
                    </a:lnTo>
                    <a:lnTo>
                      <a:pt x="873" y="1068"/>
                    </a:lnTo>
                    <a:lnTo>
                      <a:pt x="896" y="1070"/>
                    </a:lnTo>
                    <a:lnTo>
                      <a:pt x="923" y="1072"/>
                    </a:lnTo>
                    <a:lnTo>
                      <a:pt x="956" y="1074"/>
                    </a:lnTo>
                    <a:lnTo>
                      <a:pt x="993" y="1074"/>
                    </a:lnTo>
                    <a:lnTo>
                      <a:pt x="1032" y="1073"/>
                    </a:lnTo>
                    <a:lnTo>
                      <a:pt x="1075" y="1070"/>
                    </a:lnTo>
                    <a:lnTo>
                      <a:pt x="1120" y="1066"/>
                    </a:lnTo>
                    <a:lnTo>
                      <a:pt x="1168" y="1059"/>
                    </a:lnTo>
                    <a:lnTo>
                      <a:pt x="1216" y="1050"/>
                    </a:lnTo>
                    <a:lnTo>
                      <a:pt x="1264" y="1037"/>
                    </a:lnTo>
                    <a:lnTo>
                      <a:pt x="1314" y="1020"/>
                    </a:lnTo>
                    <a:lnTo>
                      <a:pt x="1363" y="999"/>
                    </a:lnTo>
                    <a:lnTo>
                      <a:pt x="1411" y="975"/>
                    </a:lnTo>
                    <a:lnTo>
                      <a:pt x="1414" y="972"/>
                    </a:lnTo>
                    <a:lnTo>
                      <a:pt x="1422" y="968"/>
                    </a:lnTo>
                    <a:lnTo>
                      <a:pt x="1437" y="959"/>
                    </a:lnTo>
                    <a:lnTo>
                      <a:pt x="1454" y="947"/>
                    </a:lnTo>
                    <a:lnTo>
                      <a:pt x="1476" y="933"/>
                    </a:lnTo>
                    <a:lnTo>
                      <a:pt x="1502" y="916"/>
                    </a:lnTo>
                    <a:lnTo>
                      <a:pt x="1528" y="898"/>
                    </a:lnTo>
                    <a:lnTo>
                      <a:pt x="1557" y="876"/>
                    </a:lnTo>
                    <a:lnTo>
                      <a:pt x="1586" y="853"/>
                    </a:lnTo>
                    <a:lnTo>
                      <a:pt x="1614" y="828"/>
                    </a:lnTo>
                    <a:lnTo>
                      <a:pt x="1643" y="802"/>
                    </a:lnTo>
                    <a:lnTo>
                      <a:pt x="1671" y="775"/>
                    </a:lnTo>
                    <a:lnTo>
                      <a:pt x="1695" y="748"/>
                    </a:lnTo>
                    <a:lnTo>
                      <a:pt x="1718" y="719"/>
                    </a:lnTo>
                    <a:lnTo>
                      <a:pt x="1736" y="690"/>
                    </a:lnTo>
                    <a:lnTo>
                      <a:pt x="1750" y="661"/>
                    </a:lnTo>
                    <a:lnTo>
                      <a:pt x="1755" y="652"/>
                    </a:lnTo>
                    <a:lnTo>
                      <a:pt x="1768" y="626"/>
                    </a:lnTo>
                    <a:lnTo>
                      <a:pt x="1786" y="586"/>
                    </a:lnTo>
                    <a:lnTo>
                      <a:pt x="1807" y="538"/>
                    </a:lnTo>
                    <a:lnTo>
                      <a:pt x="1827" y="483"/>
                    </a:lnTo>
                    <a:lnTo>
                      <a:pt x="1846" y="426"/>
                    </a:lnTo>
                    <a:lnTo>
                      <a:pt x="1859" y="370"/>
                    </a:lnTo>
                    <a:lnTo>
                      <a:pt x="1863" y="319"/>
                    </a:lnTo>
                    <a:lnTo>
                      <a:pt x="1863" y="318"/>
                    </a:lnTo>
                    <a:lnTo>
                      <a:pt x="1862" y="313"/>
                    </a:lnTo>
                    <a:lnTo>
                      <a:pt x="1862" y="305"/>
                    </a:lnTo>
                    <a:lnTo>
                      <a:pt x="1863" y="297"/>
                    </a:lnTo>
                    <a:lnTo>
                      <a:pt x="1867" y="287"/>
                    </a:lnTo>
                    <a:lnTo>
                      <a:pt x="1871" y="275"/>
                    </a:lnTo>
                    <a:lnTo>
                      <a:pt x="1879" y="262"/>
                    </a:lnTo>
                    <a:lnTo>
                      <a:pt x="1891" y="251"/>
                    </a:lnTo>
                    <a:lnTo>
                      <a:pt x="1893" y="246"/>
                    </a:lnTo>
                    <a:lnTo>
                      <a:pt x="1899" y="231"/>
                    </a:lnTo>
                    <a:lnTo>
                      <a:pt x="1906" y="211"/>
                    </a:lnTo>
                    <a:lnTo>
                      <a:pt x="1915" y="185"/>
                    </a:lnTo>
                    <a:lnTo>
                      <a:pt x="1924" y="156"/>
                    </a:lnTo>
                    <a:lnTo>
                      <a:pt x="1931" y="128"/>
                    </a:lnTo>
                    <a:lnTo>
                      <a:pt x="1937" y="100"/>
                    </a:lnTo>
                    <a:lnTo>
                      <a:pt x="1939" y="75"/>
                    </a:lnTo>
                    <a:lnTo>
                      <a:pt x="1939" y="64"/>
                    </a:lnTo>
                    <a:lnTo>
                      <a:pt x="1939" y="53"/>
                    </a:lnTo>
                    <a:lnTo>
                      <a:pt x="1938" y="39"/>
                    </a:lnTo>
                    <a:lnTo>
                      <a:pt x="1938" y="23"/>
                    </a:lnTo>
                    <a:lnTo>
                      <a:pt x="1930" y="22"/>
                    </a:lnTo>
                    <a:lnTo>
                      <a:pt x="1922" y="20"/>
                    </a:lnTo>
                    <a:lnTo>
                      <a:pt x="1915" y="18"/>
                    </a:lnTo>
                    <a:lnTo>
                      <a:pt x="1910" y="15"/>
                    </a:lnTo>
                    <a:lnTo>
                      <a:pt x="1903" y="9"/>
                    </a:lnTo>
                    <a:lnTo>
                      <a:pt x="1898" y="4"/>
                    </a:lnTo>
                    <a:lnTo>
                      <a:pt x="1891" y="2"/>
                    </a:lnTo>
                    <a:lnTo>
                      <a:pt x="1884" y="0"/>
                    </a:lnTo>
                    <a:lnTo>
                      <a:pt x="1878" y="0"/>
                    </a:lnTo>
                    <a:lnTo>
                      <a:pt x="1875" y="2"/>
                    </a:lnTo>
                    <a:lnTo>
                      <a:pt x="1871" y="5"/>
                    </a:lnTo>
                    <a:lnTo>
                      <a:pt x="1870" y="10"/>
                    </a:lnTo>
                    <a:lnTo>
                      <a:pt x="1869" y="23"/>
                    </a:lnTo>
                    <a:lnTo>
                      <a:pt x="1867" y="48"/>
                    </a:lnTo>
                    <a:lnTo>
                      <a:pt x="1863" y="82"/>
                    </a:lnTo>
                    <a:lnTo>
                      <a:pt x="1857" y="120"/>
                    </a:lnTo>
                    <a:lnTo>
                      <a:pt x="1851" y="161"/>
                    </a:lnTo>
                    <a:lnTo>
                      <a:pt x="1840" y="200"/>
                    </a:lnTo>
                    <a:lnTo>
                      <a:pt x="1829" y="235"/>
                    </a:lnTo>
                    <a:lnTo>
                      <a:pt x="1815" y="262"/>
                    </a:lnTo>
                    <a:lnTo>
                      <a:pt x="1811" y="262"/>
                    </a:lnTo>
                    <a:lnTo>
                      <a:pt x="1803" y="265"/>
                    </a:lnTo>
                    <a:lnTo>
                      <a:pt x="1792" y="268"/>
                    </a:lnTo>
                    <a:lnTo>
                      <a:pt x="1778" y="274"/>
                    </a:lnTo>
                    <a:lnTo>
                      <a:pt x="1762" y="284"/>
                    </a:lnTo>
                    <a:lnTo>
                      <a:pt x="1746" y="299"/>
                    </a:lnTo>
                    <a:lnTo>
                      <a:pt x="1731" y="320"/>
                    </a:lnTo>
                    <a:lnTo>
                      <a:pt x="1719" y="347"/>
                    </a:lnTo>
                    <a:lnTo>
                      <a:pt x="1718" y="350"/>
                    </a:lnTo>
                    <a:lnTo>
                      <a:pt x="1717" y="358"/>
                    </a:lnTo>
                    <a:lnTo>
                      <a:pt x="1713" y="372"/>
                    </a:lnTo>
                    <a:lnTo>
                      <a:pt x="1709" y="389"/>
                    </a:lnTo>
                    <a:lnTo>
                      <a:pt x="1703" y="411"/>
                    </a:lnTo>
                    <a:lnTo>
                      <a:pt x="1696" y="437"/>
                    </a:lnTo>
                    <a:lnTo>
                      <a:pt x="1687" y="464"/>
                    </a:lnTo>
                    <a:lnTo>
                      <a:pt x="1677" y="493"/>
                    </a:lnTo>
                    <a:lnTo>
                      <a:pt x="1665" y="524"/>
                    </a:lnTo>
                    <a:lnTo>
                      <a:pt x="1651" y="556"/>
                    </a:lnTo>
                    <a:lnTo>
                      <a:pt x="1635" y="589"/>
                    </a:lnTo>
                    <a:lnTo>
                      <a:pt x="1618" y="621"/>
                    </a:lnTo>
                    <a:lnTo>
                      <a:pt x="1598" y="651"/>
                    </a:lnTo>
                    <a:lnTo>
                      <a:pt x="1576" y="681"/>
                    </a:lnTo>
                    <a:lnTo>
                      <a:pt x="1552" y="709"/>
                    </a:lnTo>
                    <a:lnTo>
                      <a:pt x="1527" y="733"/>
                    </a:lnTo>
                    <a:lnTo>
                      <a:pt x="1526" y="734"/>
                    </a:lnTo>
                    <a:lnTo>
                      <a:pt x="1525" y="736"/>
                    </a:lnTo>
                    <a:lnTo>
                      <a:pt x="1521" y="741"/>
                    </a:lnTo>
                    <a:lnTo>
                      <a:pt x="1517" y="747"/>
                    </a:lnTo>
                    <a:lnTo>
                      <a:pt x="1511" y="753"/>
                    </a:lnTo>
                    <a:lnTo>
                      <a:pt x="1503" y="762"/>
                    </a:lnTo>
                    <a:lnTo>
                      <a:pt x="1495" y="771"/>
                    </a:lnTo>
                    <a:lnTo>
                      <a:pt x="1484" y="781"/>
                    </a:lnTo>
                    <a:lnTo>
                      <a:pt x="1473" y="792"/>
                    </a:lnTo>
                    <a:lnTo>
                      <a:pt x="1459" y="804"/>
                    </a:lnTo>
                    <a:lnTo>
                      <a:pt x="1445" y="816"/>
                    </a:lnTo>
                    <a:lnTo>
                      <a:pt x="1429" y="830"/>
                    </a:lnTo>
                    <a:lnTo>
                      <a:pt x="1412" y="842"/>
                    </a:lnTo>
                    <a:lnTo>
                      <a:pt x="1392" y="856"/>
                    </a:lnTo>
                    <a:lnTo>
                      <a:pt x="1371" y="869"/>
                    </a:lnTo>
                    <a:lnTo>
                      <a:pt x="1350" y="883"/>
                    </a:lnTo>
                    <a:lnTo>
                      <a:pt x="1325" y="895"/>
                    </a:lnTo>
                    <a:lnTo>
                      <a:pt x="1300" y="909"/>
                    </a:lnTo>
                    <a:lnTo>
                      <a:pt x="1272" y="922"/>
                    </a:lnTo>
                    <a:lnTo>
                      <a:pt x="1244" y="933"/>
                    </a:lnTo>
                    <a:lnTo>
                      <a:pt x="1214" y="945"/>
                    </a:lnTo>
                    <a:lnTo>
                      <a:pt x="1181" y="955"/>
                    </a:lnTo>
                    <a:lnTo>
                      <a:pt x="1147" y="964"/>
                    </a:lnTo>
                    <a:lnTo>
                      <a:pt x="1111" y="972"/>
                    </a:lnTo>
                    <a:lnTo>
                      <a:pt x="1074" y="981"/>
                    </a:lnTo>
                    <a:lnTo>
                      <a:pt x="1035" y="986"/>
                    </a:lnTo>
                    <a:lnTo>
                      <a:pt x="994" y="991"/>
                    </a:lnTo>
                    <a:lnTo>
                      <a:pt x="951" y="993"/>
                    </a:lnTo>
                    <a:lnTo>
                      <a:pt x="906" y="996"/>
                    </a:lnTo>
                    <a:lnTo>
                      <a:pt x="860" y="994"/>
                    </a:lnTo>
                    <a:lnTo>
                      <a:pt x="812" y="992"/>
                    </a:lnTo>
                    <a:lnTo>
                      <a:pt x="761" y="987"/>
                    </a:lnTo>
                    <a:lnTo>
                      <a:pt x="756" y="986"/>
                    </a:lnTo>
                    <a:lnTo>
                      <a:pt x="745" y="984"/>
                    </a:lnTo>
                    <a:lnTo>
                      <a:pt x="726" y="979"/>
                    </a:lnTo>
                    <a:lnTo>
                      <a:pt x="702" y="974"/>
                    </a:lnTo>
                    <a:lnTo>
                      <a:pt x="672" y="966"/>
                    </a:lnTo>
                    <a:lnTo>
                      <a:pt x="639" y="957"/>
                    </a:lnTo>
                    <a:lnTo>
                      <a:pt x="602" y="947"/>
                    </a:lnTo>
                    <a:lnTo>
                      <a:pt x="563" y="936"/>
                    </a:lnTo>
                    <a:lnTo>
                      <a:pt x="523" y="924"/>
                    </a:lnTo>
                    <a:lnTo>
                      <a:pt x="481" y="911"/>
                    </a:lnTo>
                    <a:lnTo>
                      <a:pt x="440" y="898"/>
                    </a:lnTo>
                    <a:lnTo>
                      <a:pt x="401" y="883"/>
                    </a:lnTo>
                    <a:lnTo>
                      <a:pt x="363" y="868"/>
                    </a:lnTo>
                    <a:lnTo>
                      <a:pt x="327" y="851"/>
                    </a:lnTo>
                    <a:lnTo>
                      <a:pt x="296" y="835"/>
                    </a:lnTo>
                    <a:lnTo>
                      <a:pt x="269" y="819"/>
                    </a:lnTo>
                    <a:lnTo>
                      <a:pt x="265" y="817"/>
                    </a:lnTo>
                    <a:lnTo>
                      <a:pt x="252" y="811"/>
                    </a:lnTo>
                    <a:lnTo>
                      <a:pt x="232" y="802"/>
                    </a:lnTo>
                    <a:lnTo>
                      <a:pt x="209" y="793"/>
                    </a:lnTo>
                    <a:lnTo>
                      <a:pt x="182" y="785"/>
                    </a:lnTo>
                    <a:lnTo>
                      <a:pt x="154" y="779"/>
                    </a:lnTo>
                    <a:lnTo>
                      <a:pt x="125" y="775"/>
                    </a:lnTo>
                    <a:lnTo>
                      <a:pt x="99" y="779"/>
                    </a:lnTo>
                    <a:lnTo>
                      <a:pt x="95" y="778"/>
                    </a:lnTo>
                    <a:lnTo>
                      <a:pt x="87" y="774"/>
                    </a:lnTo>
                    <a:lnTo>
                      <a:pt x="76" y="770"/>
                    </a:lnTo>
                    <a:lnTo>
                      <a:pt x="61" y="765"/>
                    </a:lnTo>
                    <a:lnTo>
                      <a:pt x="46" y="762"/>
                    </a:lnTo>
                    <a:lnTo>
                      <a:pt x="33" y="759"/>
                    </a:lnTo>
                    <a:lnTo>
                      <a:pt x="22" y="759"/>
                    </a:lnTo>
                    <a:lnTo>
                      <a:pt x="15" y="763"/>
                    </a:lnTo>
                    <a:lnTo>
                      <a:pt x="11" y="768"/>
                    </a:lnTo>
                    <a:lnTo>
                      <a:pt x="8" y="777"/>
                    </a:lnTo>
                    <a:lnTo>
                      <a:pt x="4" y="787"/>
                    </a:lnTo>
                    <a:lnTo>
                      <a:pt x="0" y="798"/>
                    </a:lnTo>
                    <a:lnTo>
                      <a:pt x="27" y="804"/>
                    </a:lnTo>
                    <a:lnTo>
                      <a:pt x="54" y="811"/>
                    </a:lnTo>
                    <a:lnTo>
                      <a:pt x="80" y="817"/>
                    </a:lnTo>
                    <a:lnTo>
                      <a:pt x="103" y="823"/>
                    </a:lnTo>
                    <a:lnTo>
                      <a:pt x="124" y="828"/>
                    </a:lnTo>
                    <a:lnTo>
                      <a:pt x="141" y="834"/>
                    </a:lnTo>
                    <a:lnTo>
                      <a:pt x="154" y="839"/>
                    </a:lnTo>
                    <a:lnTo>
                      <a:pt x="161" y="843"/>
                    </a:lnTo>
                    <a:lnTo>
                      <a:pt x="169" y="849"/>
                    </a:lnTo>
                    <a:lnTo>
                      <a:pt x="184" y="857"/>
                    </a:lnTo>
                    <a:lnTo>
                      <a:pt x="205" y="869"/>
                    </a:lnTo>
                    <a:lnTo>
                      <a:pt x="232" y="881"/>
                    </a:lnTo>
                    <a:lnTo>
                      <a:pt x="265" y="896"/>
                    </a:lnTo>
                    <a:lnTo>
                      <a:pt x="301" y="914"/>
                    </a:lnTo>
                    <a:lnTo>
                      <a:pt x="343" y="931"/>
                    </a:lnTo>
                    <a:lnTo>
                      <a:pt x="389" y="948"/>
                    </a:lnTo>
                    <a:lnTo>
                      <a:pt x="437" y="967"/>
                    </a:lnTo>
                    <a:lnTo>
                      <a:pt x="490" y="985"/>
                    </a:lnTo>
                    <a:lnTo>
                      <a:pt x="544" y="1002"/>
                    </a:lnTo>
                    <a:lnTo>
                      <a:pt x="602" y="1019"/>
                    </a:lnTo>
                    <a:lnTo>
                      <a:pt x="661" y="1032"/>
                    </a:lnTo>
                    <a:lnTo>
                      <a:pt x="721" y="1045"/>
                    </a:lnTo>
                    <a:lnTo>
                      <a:pt x="781" y="1055"/>
                    </a:lnTo>
                    <a:lnTo>
                      <a:pt x="842" y="106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5" name="Freeform 57"/>
              <p:cNvSpPr>
                <a:spLocks/>
              </p:cNvSpPr>
              <p:nvPr/>
            </p:nvSpPr>
            <p:spPr bwMode="auto">
              <a:xfrm>
                <a:off x="2165" y="959"/>
                <a:ext cx="62" cy="87"/>
              </a:xfrm>
              <a:custGeom>
                <a:avLst/>
                <a:gdLst>
                  <a:gd name="T0" fmla="*/ 2 w 124"/>
                  <a:gd name="T1" fmla="*/ 1 h 173"/>
                  <a:gd name="T2" fmla="*/ 2 w 124"/>
                  <a:gd name="T3" fmla="*/ 1 h 173"/>
                  <a:gd name="T4" fmla="*/ 2 w 124"/>
                  <a:gd name="T5" fmla="*/ 1 h 173"/>
                  <a:gd name="T6" fmla="*/ 2 w 124"/>
                  <a:gd name="T7" fmla="*/ 1 h 173"/>
                  <a:gd name="T8" fmla="*/ 2 w 124"/>
                  <a:gd name="T9" fmla="*/ 0 h 173"/>
                  <a:gd name="T10" fmla="*/ 2 w 124"/>
                  <a:gd name="T11" fmla="*/ 0 h 173"/>
                  <a:gd name="T12" fmla="*/ 2 w 124"/>
                  <a:gd name="T13" fmla="*/ 1 h 173"/>
                  <a:gd name="T14" fmla="*/ 2 w 124"/>
                  <a:gd name="T15" fmla="*/ 1 h 173"/>
                  <a:gd name="T16" fmla="*/ 2 w 124"/>
                  <a:gd name="T17" fmla="*/ 1 h 173"/>
                  <a:gd name="T18" fmla="*/ 2 w 124"/>
                  <a:gd name="T19" fmla="*/ 1 h 173"/>
                  <a:gd name="T20" fmla="*/ 2 w 124"/>
                  <a:gd name="T21" fmla="*/ 2 h 173"/>
                  <a:gd name="T22" fmla="*/ 2 w 124"/>
                  <a:gd name="T23" fmla="*/ 2 h 173"/>
                  <a:gd name="T24" fmla="*/ 2 w 124"/>
                  <a:gd name="T25" fmla="*/ 2 h 173"/>
                  <a:gd name="T26" fmla="*/ 2 w 124"/>
                  <a:gd name="T27" fmla="*/ 2 h 173"/>
                  <a:gd name="T28" fmla="*/ 2 w 124"/>
                  <a:gd name="T29" fmla="*/ 2 h 173"/>
                  <a:gd name="T30" fmla="*/ 2 w 124"/>
                  <a:gd name="T31" fmla="*/ 3 h 173"/>
                  <a:gd name="T32" fmla="*/ 1 w 124"/>
                  <a:gd name="T33" fmla="*/ 3 h 173"/>
                  <a:gd name="T34" fmla="*/ 1 w 124"/>
                  <a:gd name="T35" fmla="*/ 3 h 173"/>
                  <a:gd name="T36" fmla="*/ 1 w 124"/>
                  <a:gd name="T37" fmla="*/ 3 h 173"/>
                  <a:gd name="T38" fmla="*/ 1 w 124"/>
                  <a:gd name="T39" fmla="*/ 3 h 173"/>
                  <a:gd name="T40" fmla="*/ 1 w 124"/>
                  <a:gd name="T41" fmla="*/ 3 h 173"/>
                  <a:gd name="T42" fmla="*/ 1 w 124"/>
                  <a:gd name="T43" fmla="*/ 3 h 173"/>
                  <a:gd name="T44" fmla="*/ 1 w 124"/>
                  <a:gd name="T45" fmla="*/ 3 h 173"/>
                  <a:gd name="T46" fmla="*/ 1 w 124"/>
                  <a:gd name="T47" fmla="*/ 3 h 173"/>
                  <a:gd name="T48" fmla="*/ 1 w 124"/>
                  <a:gd name="T49" fmla="*/ 3 h 173"/>
                  <a:gd name="T50" fmla="*/ 1 w 124"/>
                  <a:gd name="T51" fmla="*/ 3 h 173"/>
                  <a:gd name="T52" fmla="*/ 0 w 124"/>
                  <a:gd name="T53" fmla="*/ 3 h 173"/>
                  <a:gd name="T54" fmla="*/ 1 w 124"/>
                  <a:gd name="T55" fmla="*/ 2 h 173"/>
                  <a:gd name="T56" fmla="*/ 1 w 124"/>
                  <a:gd name="T57" fmla="*/ 2 h 173"/>
                  <a:gd name="T58" fmla="*/ 1 w 124"/>
                  <a:gd name="T59" fmla="*/ 2 h 173"/>
                  <a:gd name="T60" fmla="*/ 1 w 124"/>
                  <a:gd name="T61" fmla="*/ 2 h 173"/>
                  <a:gd name="T62" fmla="*/ 1 w 124"/>
                  <a:gd name="T63" fmla="*/ 2 h 173"/>
                  <a:gd name="T64" fmla="*/ 1 w 124"/>
                  <a:gd name="T65" fmla="*/ 2 h 173"/>
                  <a:gd name="T66" fmla="*/ 1 w 124"/>
                  <a:gd name="T67" fmla="*/ 1 h 173"/>
                  <a:gd name="T68" fmla="*/ 2 w 124"/>
                  <a:gd name="T69" fmla="*/ 1 h 173"/>
                  <a:gd name="T70" fmla="*/ 2 w 124"/>
                  <a:gd name="T71" fmla="*/ 1 h 173"/>
                  <a:gd name="T72" fmla="*/ 2 w 124"/>
                  <a:gd name="T73" fmla="*/ 1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
                  <a:gd name="T112" fmla="*/ 0 h 173"/>
                  <a:gd name="T113" fmla="*/ 124 w 124"/>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 h="173">
                    <a:moveTo>
                      <a:pt x="82" y="6"/>
                    </a:moveTo>
                    <a:lnTo>
                      <a:pt x="83" y="5"/>
                    </a:lnTo>
                    <a:lnTo>
                      <a:pt x="88" y="3"/>
                    </a:lnTo>
                    <a:lnTo>
                      <a:pt x="94" y="1"/>
                    </a:lnTo>
                    <a:lnTo>
                      <a:pt x="101" y="0"/>
                    </a:lnTo>
                    <a:lnTo>
                      <a:pt x="107" y="0"/>
                    </a:lnTo>
                    <a:lnTo>
                      <a:pt x="113" y="3"/>
                    </a:lnTo>
                    <a:lnTo>
                      <a:pt x="119" y="10"/>
                    </a:lnTo>
                    <a:lnTo>
                      <a:pt x="121" y="22"/>
                    </a:lnTo>
                    <a:lnTo>
                      <a:pt x="124" y="48"/>
                    </a:lnTo>
                    <a:lnTo>
                      <a:pt x="122" y="68"/>
                    </a:lnTo>
                    <a:lnTo>
                      <a:pt x="116" y="85"/>
                    </a:lnTo>
                    <a:lnTo>
                      <a:pt x="102" y="103"/>
                    </a:lnTo>
                    <a:lnTo>
                      <a:pt x="93" y="113"/>
                    </a:lnTo>
                    <a:lnTo>
                      <a:pt x="81" y="126"/>
                    </a:lnTo>
                    <a:lnTo>
                      <a:pt x="71" y="139"/>
                    </a:lnTo>
                    <a:lnTo>
                      <a:pt x="59" y="152"/>
                    </a:lnTo>
                    <a:lnTo>
                      <a:pt x="49" y="162"/>
                    </a:lnTo>
                    <a:lnTo>
                      <a:pt x="40" y="171"/>
                    </a:lnTo>
                    <a:lnTo>
                      <a:pt x="31" y="173"/>
                    </a:lnTo>
                    <a:lnTo>
                      <a:pt x="26" y="171"/>
                    </a:lnTo>
                    <a:lnTo>
                      <a:pt x="21" y="164"/>
                    </a:lnTo>
                    <a:lnTo>
                      <a:pt x="15" y="157"/>
                    </a:lnTo>
                    <a:lnTo>
                      <a:pt x="11" y="150"/>
                    </a:lnTo>
                    <a:lnTo>
                      <a:pt x="6" y="142"/>
                    </a:lnTo>
                    <a:lnTo>
                      <a:pt x="3" y="135"/>
                    </a:lnTo>
                    <a:lnTo>
                      <a:pt x="0" y="129"/>
                    </a:lnTo>
                    <a:lnTo>
                      <a:pt x="2" y="124"/>
                    </a:lnTo>
                    <a:lnTo>
                      <a:pt x="6" y="122"/>
                    </a:lnTo>
                    <a:lnTo>
                      <a:pt x="13" y="116"/>
                    </a:lnTo>
                    <a:lnTo>
                      <a:pt x="23" y="104"/>
                    </a:lnTo>
                    <a:lnTo>
                      <a:pt x="35" y="88"/>
                    </a:lnTo>
                    <a:lnTo>
                      <a:pt x="46" y="67"/>
                    </a:lnTo>
                    <a:lnTo>
                      <a:pt x="58" y="47"/>
                    </a:lnTo>
                    <a:lnTo>
                      <a:pt x="69" y="29"/>
                    </a:lnTo>
                    <a:lnTo>
                      <a:pt x="78" y="14"/>
                    </a:lnTo>
                    <a:lnTo>
                      <a:pt x="82" y="6"/>
                    </a:lnTo>
                    <a:close/>
                  </a:path>
                </a:pathLst>
              </a:custGeom>
              <a:solidFill>
                <a:srgbClr val="A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6" name="Freeform 58"/>
              <p:cNvSpPr>
                <a:spLocks/>
              </p:cNvSpPr>
              <p:nvPr/>
            </p:nvSpPr>
            <p:spPr bwMode="auto">
              <a:xfrm>
                <a:off x="3140" y="492"/>
                <a:ext cx="86" cy="78"/>
              </a:xfrm>
              <a:custGeom>
                <a:avLst/>
                <a:gdLst>
                  <a:gd name="T0" fmla="*/ 1 w 172"/>
                  <a:gd name="T1" fmla="*/ 1 h 156"/>
                  <a:gd name="T2" fmla="*/ 1 w 172"/>
                  <a:gd name="T3" fmla="*/ 1 h 156"/>
                  <a:gd name="T4" fmla="*/ 1 w 172"/>
                  <a:gd name="T5" fmla="*/ 1 h 156"/>
                  <a:gd name="T6" fmla="*/ 1 w 172"/>
                  <a:gd name="T7" fmla="*/ 1 h 156"/>
                  <a:gd name="T8" fmla="*/ 1 w 172"/>
                  <a:gd name="T9" fmla="*/ 1 h 156"/>
                  <a:gd name="T10" fmla="*/ 1 w 172"/>
                  <a:gd name="T11" fmla="*/ 1 h 156"/>
                  <a:gd name="T12" fmla="*/ 1 w 172"/>
                  <a:gd name="T13" fmla="*/ 1 h 156"/>
                  <a:gd name="T14" fmla="*/ 1 w 172"/>
                  <a:gd name="T15" fmla="*/ 1 h 156"/>
                  <a:gd name="T16" fmla="*/ 0 w 172"/>
                  <a:gd name="T17" fmla="*/ 1 h 156"/>
                  <a:gd name="T18" fmla="*/ 1 w 172"/>
                  <a:gd name="T19" fmla="*/ 2 h 156"/>
                  <a:gd name="T20" fmla="*/ 1 w 172"/>
                  <a:gd name="T21" fmla="*/ 2 h 156"/>
                  <a:gd name="T22" fmla="*/ 1 w 172"/>
                  <a:gd name="T23" fmla="*/ 3 h 156"/>
                  <a:gd name="T24" fmla="*/ 1 w 172"/>
                  <a:gd name="T25" fmla="*/ 3 h 156"/>
                  <a:gd name="T26" fmla="*/ 1 w 172"/>
                  <a:gd name="T27" fmla="*/ 3 h 156"/>
                  <a:gd name="T28" fmla="*/ 1 w 172"/>
                  <a:gd name="T29" fmla="*/ 3 h 156"/>
                  <a:gd name="T30" fmla="*/ 1 w 172"/>
                  <a:gd name="T31" fmla="*/ 3 h 156"/>
                  <a:gd name="T32" fmla="*/ 1 w 172"/>
                  <a:gd name="T33" fmla="*/ 3 h 156"/>
                  <a:gd name="T34" fmla="*/ 1 w 172"/>
                  <a:gd name="T35" fmla="*/ 3 h 156"/>
                  <a:gd name="T36" fmla="*/ 2 w 172"/>
                  <a:gd name="T37" fmla="*/ 3 h 156"/>
                  <a:gd name="T38" fmla="*/ 2 w 172"/>
                  <a:gd name="T39" fmla="*/ 3 h 156"/>
                  <a:gd name="T40" fmla="*/ 2 w 172"/>
                  <a:gd name="T41" fmla="*/ 3 h 156"/>
                  <a:gd name="T42" fmla="*/ 2 w 172"/>
                  <a:gd name="T43" fmla="*/ 3 h 156"/>
                  <a:gd name="T44" fmla="*/ 3 w 172"/>
                  <a:gd name="T45" fmla="*/ 2 h 156"/>
                  <a:gd name="T46" fmla="*/ 3 w 172"/>
                  <a:gd name="T47" fmla="*/ 2 h 156"/>
                  <a:gd name="T48" fmla="*/ 3 w 172"/>
                  <a:gd name="T49" fmla="*/ 1 h 156"/>
                  <a:gd name="T50" fmla="*/ 3 w 172"/>
                  <a:gd name="T51" fmla="*/ 1 h 156"/>
                  <a:gd name="T52" fmla="*/ 3 w 172"/>
                  <a:gd name="T53" fmla="*/ 1 h 156"/>
                  <a:gd name="T54" fmla="*/ 3 w 172"/>
                  <a:gd name="T55" fmla="*/ 0 h 156"/>
                  <a:gd name="T56" fmla="*/ 3 w 172"/>
                  <a:gd name="T57" fmla="*/ 0 h 156"/>
                  <a:gd name="T58" fmla="*/ 3 w 172"/>
                  <a:gd name="T59" fmla="*/ 1 h 156"/>
                  <a:gd name="T60" fmla="*/ 3 w 172"/>
                  <a:gd name="T61" fmla="*/ 1 h 156"/>
                  <a:gd name="T62" fmla="*/ 2 w 172"/>
                  <a:gd name="T63" fmla="*/ 1 h 156"/>
                  <a:gd name="T64" fmla="*/ 2 w 172"/>
                  <a:gd name="T65" fmla="*/ 1 h 156"/>
                  <a:gd name="T66" fmla="*/ 2 w 172"/>
                  <a:gd name="T67" fmla="*/ 1 h 156"/>
                  <a:gd name="T68" fmla="*/ 2 w 172"/>
                  <a:gd name="T69" fmla="*/ 1 h 156"/>
                  <a:gd name="T70" fmla="*/ 2 w 172"/>
                  <a:gd name="T71" fmla="*/ 1 h 156"/>
                  <a:gd name="T72" fmla="*/ 1 w 172"/>
                  <a:gd name="T73" fmla="*/ 1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2"/>
                  <a:gd name="T112" fmla="*/ 0 h 156"/>
                  <a:gd name="T113" fmla="*/ 172 w 172"/>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2" h="156">
                    <a:moveTo>
                      <a:pt x="60" y="32"/>
                    </a:moveTo>
                    <a:lnTo>
                      <a:pt x="58" y="31"/>
                    </a:lnTo>
                    <a:lnTo>
                      <a:pt x="51" y="30"/>
                    </a:lnTo>
                    <a:lnTo>
                      <a:pt x="42" y="29"/>
                    </a:lnTo>
                    <a:lnTo>
                      <a:pt x="30" y="29"/>
                    </a:lnTo>
                    <a:lnTo>
                      <a:pt x="19" y="34"/>
                    </a:lnTo>
                    <a:lnTo>
                      <a:pt x="9" y="42"/>
                    </a:lnTo>
                    <a:lnTo>
                      <a:pt x="2" y="57"/>
                    </a:lnTo>
                    <a:lnTo>
                      <a:pt x="0" y="80"/>
                    </a:lnTo>
                    <a:lnTo>
                      <a:pt x="1" y="104"/>
                    </a:lnTo>
                    <a:lnTo>
                      <a:pt x="5" y="122"/>
                    </a:lnTo>
                    <a:lnTo>
                      <a:pt x="11" y="136"/>
                    </a:lnTo>
                    <a:lnTo>
                      <a:pt x="17" y="145"/>
                    </a:lnTo>
                    <a:lnTo>
                      <a:pt x="26" y="151"/>
                    </a:lnTo>
                    <a:lnTo>
                      <a:pt x="34" y="155"/>
                    </a:lnTo>
                    <a:lnTo>
                      <a:pt x="43" y="156"/>
                    </a:lnTo>
                    <a:lnTo>
                      <a:pt x="52" y="156"/>
                    </a:lnTo>
                    <a:lnTo>
                      <a:pt x="64" y="155"/>
                    </a:lnTo>
                    <a:lnTo>
                      <a:pt x="77" y="151"/>
                    </a:lnTo>
                    <a:lnTo>
                      <a:pt x="95" y="147"/>
                    </a:lnTo>
                    <a:lnTo>
                      <a:pt x="112" y="140"/>
                    </a:lnTo>
                    <a:lnTo>
                      <a:pt x="128" y="130"/>
                    </a:lnTo>
                    <a:lnTo>
                      <a:pt x="142" y="119"/>
                    </a:lnTo>
                    <a:lnTo>
                      <a:pt x="153" y="106"/>
                    </a:lnTo>
                    <a:lnTo>
                      <a:pt x="159" y="92"/>
                    </a:lnTo>
                    <a:lnTo>
                      <a:pt x="166" y="58"/>
                    </a:lnTo>
                    <a:lnTo>
                      <a:pt x="172" y="23"/>
                    </a:lnTo>
                    <a:lnTo>
                      <a:pt x="171" y="0"/>
                    </a:lnTo>
                    <a:lnTo>
                      <a:pt x="159" y="0"/>
                    </a:lnTo>
                    <a:lnTo>
                      <a:pt x="150" y="7"/>
                    </a:lnTo>
                    <a:lnTo>
                      <a:pt x="138" y="14"/>
                    </a:lnTo>
                    <a:lnTo>
                      <a:pt x="125" y="20"/>
                    </a:lnTo>
                    <a:lnTo>
                      <a:pt x="112" y="24"/>
                    </a:lnTo>
                    <a:lnTo>
                      <a:pt x="97" y="29"/>
                    </a:lnTo>
                    <a:lnTo>
                      <a:pt x="84" y="31"/>
                    </a:lnTo>
                    <a:lnTo>
                      <a:pt x="72" y="32"/>
                    </a:lnTo>
                    <a:lnTo>
                      <a:pt x="60" y="32"/>
                    </a:lnTo>
                    <a:close/>
                  </a:path>
                </a:pathLst>
              </a:custGeom>
              <a:solidFill>
                <a:srgbClr val="A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7" name="Freeform 59"/>
              <p:cNvSpPr>
                <a:spLocks/>
              </p:cNvSpPr>
              <p:nvPr/>
            </p:nvSpPr>
            <p:spPr bwMode="auto">
              <a:xfrm>
                <a:off x="2375" y="853"/>
                <a:ext cx="641" cy="229"/>
              </a:xfrm>
              <a:custGeom>
                <a:avLst/>
                <a:gdLst>
                  <a:gd name="T0" fmla="*/ 1 w 1280"/>
                  <a:gd name="T1" fmla="*/ 5 h 456"/>
                  <a:gd name="T2" fmla="*/ 1 w 1280"/>
                  <a:gd name="T3" fmla="*/ 5 h 456"/>
                  <a:gd name="T4" fmla="*/ 1 w 1280"/>
                  <a:gd name="T5" fmla="*/ 5 h 456"/>
                  <a:gd name="T6" fmla="*/ 2 w 1280"/>
                  <a:gd name="T7" fmla="*/ 6 h 456"/>
                  <a:gd name="T8" fmla="*/ 3 w 1280"/>
                  <a:gd name="T9" fmla="*/ 6 h 456"/>
                  <a:gd name="T10" fmla="*/ 5 w 1280"/>
                  <a:gd name="T11" fmla="*/ 7 h 456"/>
                  <a:gd name="T12" fmla="*/ 6 w 1280"/>
                  <a:gd name="T13" fmla="*/ 7 h 456"/>
                  <a:gd name="T14" fmla="*/ 8 w 1280"/>
                  <a:gd name="T15" fmla="*/ 7 h 456"/>
                  <a:gd name="T16" fmla="*/ 9 w 1280"/>
                  <a:gd name="T17" fmla="*/ 8 h 456"/>
                  <a:gd name="T18" fmla="*/ 11 w 1280"/>
                  <a:gd name="T19" fmla="*/ 8 h 456"/>
                  <a:gd name="T20" fmla="*/ 13 w 1280"/>
                  <a:gd name="T21" fmla="*/ 7 h 456"/>
                  <a:gd name="T22" fmla="*/ 14 w 1280"/>
                  <a:gd name="T23" fmla="*/ 7 h 456"/>
                  <a:gd name="T24" fmla="*/ 16 w 1280"/>
                  <a:gd name="T25" fmla="*/ 6 h 456"/>
                  <a:gd name="T26" fmla="*/ 17 w 1280"/>
                  <a:gd name="T27" fmla="*/ 5 h 456"/>
                  <a:gd name="T28" fmla="*/ 19 w 1280"/>
                  <a:gd name="T29" fmla="*/ 4 h 456"/>
                  <a:gd name="T30" fmla="*/ 20 w 1280"/>
                  <a:gd name="T31" fmla="*/ 2 h 456"/>
                  <a:gd name="T32" fmla="*/ 21 w 1280"/>
                  <a:gd name="T33" fmla="*/ 1 h 456"/>
                  <a:gd name="T34" fmla="*/ 20 w 1280"/>
                  <a:gd name="T35" fmla="*/ 1 h 456"/>
                  <a:gd name="T36" fmla="*/ 20 w 1280"/>
                  <a:gd name="T37" fmla="*/ 1 h 456"/>
                  <a:gd name="T38" fmla="*/ 20 w 1280"/>
                  <a:gd name="T39" fmla="*/ 2 h 456"/>
                  <a:gd name="T40" fmla="*/ 19 w 1280"/>
                  <a:gd name="T41" fmla="*/ 2 h 456"/>
                  <a:gd name="T42" fmla="*/ 19 w 1280"/>
                  <a:gd name="T43" fmla="*/ 3 h 456"/>
                  <a:gd name="T44" fmla="*/ 18 w 1280"/>
                  <a:gd name="T45" fmla="*/ 4 h 456"/>
                  <a:gd name="T46" fmla="*/ 17 w 1280"/>
                  <a:gd name="T47" fmla="*/ 5 h 456"/>
                  <a:gd name="T48" fmla="*/ 15 w 1280"/>
                  <a:gd name="T49" fmla="*/ 5 h 456"/>
                  <a:gd name="T50" fmla="*/ 14 w 1280"/>
                  <a:gd name="T51" fmla="*/ 6 h 456"/>
                  <a:gd name="T52" fmla="*/ 13 w 1280"/>
                  <a:gd name="T53" fmla="*/ 7 h 456"/>
                  <a:gd name="T54" fmla="*/ 11 w 1280"/>
                  <a:gd name="T55" fmla="*/ 7 h 456"/>
                  <a:gd name="T56" fmla="*/ 9 w 1280"/>
                  <a:gd name="T57" fmla="*/ 7 h 456"/>
                  <a:gd name="T58" fmla="*/ 7 w 1280"/>
                  <a:gd name="T59" fmla="*/ 7 h 456"/>
                  <a:gd name="T60" fmla="*/ 4 w 1280"/>
                  <a:gd name="T61" fmla="*/ 6 h 456"/>
                  <a:gd name="T62" fmla="*/ 2 w 1280"/>
                  <a:gd name="T63" fmla="*/ 5 h 4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0"/>
                  <a:gd name="T97" fmla="*/ 0 h 456"/>
                  <a:gd name="T98" fmla="*/ 1280 w 1280"/>
                  <a:gd name="T99" fmla="*/ 456 h 4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0" h="456">
                    <a:moveTo>
                      <a:pt x="0" y="279"/>
                    </a:moveTo>
                    <a:lnTo>
                      <a:pt x="2" y="280"/>
                    </a:lnTo>
                    <a:lnTo>
                      <a:pt x="10" y="285"/>
                    </a:lnTo>
                    <a:lnTo>
                      <a:pt x="23" y="291"/>
                    </a:lnTo>
                    <a:lnTo>
                      <a:pt x="40" y="301"/>
                    </a:lnTo>
                    <a:lnTo>
                      <a:pt x="61" y="311"/>
                    </a:lnTo>
                    <a:lnTo>
                      <a:pt x="86" y="324"/>
                    </a:lnTo>
                    <a:lnTo>
                      <a:pt x="116" y="338"/>
                    </a:lnTo>
                    <a:lnTo>
                      <a:pt x="148" y="351"/>
                    </a:lnTo>
                    <a:lnTo>
                      <a:pt x="184" y="365"/>
                    </a:lnTo>
                    <a:lnTo>
                      <a:pt x="223" y="380"/>
                    </a:lnTo>
                    <a:lnTo>
                      <a:pt x="265" y="394"/>
                    </a:lnTo>
                    <a:lnTo>
                      <a:pt x="308" y="408"/>
                    </a:lnTo>
                    <a:lnTo>
                      <a:pt x="354" y="421"/>
                    </a:lnTo>
                    <a:lnTo>
                      <a:pt x="403" y="432"/>
                    </a:lnTo>
                    <a:lnTo>
                      <a:pt x="452" y="441"/>
                    </a:lnTo>
                    <a:lnTo>
                      <a:pt x="503" y="448"/>
                    </a:lnTo>
                    <a:lnTo>
                      <a:pt x="555" y="454"/>
                    </a:lnTo>
                    <a:lnTo>
                      <a:pt x="608" y="456"/>
                    </a:lnTo>
                    <a:lnTo>
                      <a:pt x="661" y="455"/>
                    </a:lnTo>
                    <a:lnTo>
                      <a:pt x="715" y="451"/>
                    </a:lnTo>
                    <a:lnTo>
                      <a:pt x="768" y="442"/>
                    </a:lnTo>
                    <a:lnTo>
                      <a:pt x="822" y="430"/>
                    </a:lnTo>
                    <a:lnTo>
                      <a:pt x="874" y="414"/>
                    </a:lnTo>
                    <a:lnTo>
                      <a:pt x="927" y="392"/>
                    </a:lnTo>
                    <a:lnTo>
                      <a:pt x="978" y="364"/>
                    </a:lnTo>
                    <a:lnTo>
                      <a:pt x="1027" y="332"/>
                    </a:lnTo>
                    <a:lnTo>
                      <a:pt x="1074" y="294"/>
                    </a:lnTo>
                    <a:lnTo>
                      <a:pt x="1120" y="249"/>
                    </a:lnTo>
                    <a:lnTo>
                      <a:pt x="1164" y="197"/>
                    </a:lnTo>
                    <a:lnTo>
                      <a:pt x="1206" y="139"/>
                    </a:lnTo>
                    <a:lnTo>
                      <a:pt x="1245" y="74"/>
                    </a:lnTo>
                    <a:lnTo>
                      <a:pt x="1280" y="0"/>
                    </a:lnTo>
                    <a:lnTo>
                      <a:pt x="1279" y="2"/>
                    </a:lnTo>
                    <a:lnTo>
                      <a:pt x="1277" y="8"/>
                    </a:lnTo>
                    <a:lnTo>
                      <a:pt x="1271" y="17"/>
                    </a:lnTo>
                    <a:lnTo>
                      <a:pt x="1264" y="29"/>
                    </a:lnTo>
                    <a:lnTo>
                      <a:pt x="1255" y="44"/>
                    </a:lnTo>
                    <a:lnTo>
                      <a:pt x="1244" y="61"/>
                    </a:lnTo>
                    <a:lnTo>
                      <a:pt x="1231" y="81"/>
                    </a:lnTo>
                    <a:lnTo>
                      <a:pt x="1215" y="101"/>
                    </a:lnTo>
                    <a:lnTo>
                      <a:pt x="1196" y="124"/>
                    </a:lnTo>
                    <a:lnTo>
                      <a:pt x="1176" y="147"/>
                    </a:lnTo>
                    <a:lnTo>
                      <a:pt x="1153" y="172"/>
                    </a:lnTo>
                    <a:lnTo>
                      <a:pt x="1127" y="197"/>
                    </a:lnTo>
                    <a:lnTo>
                      <a:pt x="1098" y="221"/>
                    </a:lnTo>
                    <a:lnTo>
                      <a:pt x="1067" y="247"/>
                    </a:lnTo>
                    <a:lnTo>
                      <a:pt x="1034" y="271"/>
                    </a:lnTo>
                    <a:lnTo>
                      <a:pt x="998" y="294"/>
                    </a:lnTo>
                    <a:lnTo>
                      <a:pt x="959" y="316"/>
                    </a:lnTo>
                    <a:lnTo>
                      <a:pt x="918" y="336"/>
                    </a:lnTo>
                    <a:lnTo>
                      <a:pt x="873" y="355"/>
                    </a:lnTo>
                    <a:lnTo>
                      <a:pt x="824" y="371"/>
                    </a:lnTo>
                    <a:lnTo>
                      <a:pt x="774" y="385"/>
                    </a:lnTo>
                    <a:lnTo>
                      <a:pt x="720" y="396"/>
                    </a:lnTo>
                    <a:lnTo>
                      <a:pt x="663" y="404"/>
                    </a:lnTo>
                    <a:lnTo>
                      <a:pt x="602" y="409"/>
                    </a:lnTo>
                    <a:lnTo>
                      <a:pt x="539" y="409"/>
                    </a:lnTo>
                    <a:lnTo>
                      <a:pt x="472" y="406"/>
                    </a:lnTo>
                    <a:lnTo>
                      <a:pt x="403" y="398"/>
                    </a:lnTo>
                    <a:lnTo>
                      <a:pt x="329" y="385"/>
                    </a:lnTo>
                    <a:lnTo>
                      <a:pt x="252" y="366"/>
                    </a:lnTo>
                    <a:lnTo>
                      <a:pt x="171" y="343"/>
                    </a:lnTo>
                    <a:lnTo>
                      <a:pt x="87" y="315"/>
                    </a:lnTo>
                    <a:lnTo>
                      <a:pt x="0" y="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8" name="Freeform 60"/>
              <p:cNvSpPr>
                <a:spLocks/>
              </p:cNvSpPr>
              <p:nvPr/>
            </p:nvSpPr>
            <p:spPr bwMode="auto">
              <a:xfrm>
                <a:off x="3024" y="720"/>
                <a:ext cx="46" cy="92"/>
              </a:xfrm>
              <a:custGeom>
                <a:avLst/>
                <a:gdLst>
                  <a:gd name="T0" fmla="*/ 0 w 92"/>
                  <a:gd name="T1" fmla="*/ 3 h 183"/>
                  <a:gd name="T2" fmla="*/ 1 w 92"/>
                  <a:gd name="T3" fmla="*/ 3 h 183"/>
                  <a:gd name="T4" fmla="*/ 1 w 92"/>
                  <a:gd name="T5" fmla="*/ 3 h 183"/>
                  <a:gd name="T6" fmla="*/ 1 w 92"/>
                  <a:gd name="T7" fmla="*/ 3 h 183"/>
                  <a:gd name="T8" fmla="*/ 1 w 92"/>
                  <a:gd name="T9" fmla="*/ 2 h 183"/>
                  <a:gd name="T10" fmla="*/ 1 w 92"/>
                  <a:gd name="T11" fmla="*/ 2 h 183"/>
                  <a:gd name="T12" fmla="*/ 1 w 92"/>
                  <a:gd name="T13" fmla="*/ 1 h 183"/>
                  <a:gd name="T14" fmla="*/ 2 w 92"/>
                  <a:gd name="T15" fmla="*/ 1 h 183"/>
                  <a:gd name="T16" fmla="*/ 2 w 92"/>
                  <a:gd name="T17" fmla="*/ 0 h 183"/>
                  <a:gd name="T18" fmla="*/ 2 w 92"/>
                  <a:gd name="T19" fmla="*/ 1 h 183"/>
                  <a:gd name="T20" fmla="*/ 2 w 92"/>
                  <a:gd name="T21" fmla="*/ 1 h 183"/>
                  <a:gd name="T22" fmla="*/ 2 w 92"/>
                  <a:gd name="T23" fmla="*/ 1 h 183"/>
                  <a:gd name="T24" fmla="*/ 1 w 92"/>
                  <a:gd name="T25" fmla="*/ 1 h 183"/>
                  <a:gd name="T26" fmla="*/ 1 w 92"/>
                  <a:gd name="T27" fmla="*/ 2 h 183"/>
                  <a:gd name="T28" fmla="*/ 1 w 92"/>
                  <a:gd name="T29" fmla="*/ 2 h 183"/>
                  <a:gd name="T30" fmla="*/ 1 w 92"/>
                  <a:gd name="T31" fmla="*/ 3 h 183"/>
                  <a:gd name="T32" fmla="*/ 0 w 92"/>
                  <a:gd name="T33" fmla="*/ 3 h 1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183"/>
                  <a:gd name="T53" fmla="*/ 92 w 92"/>
                  <a:gd name="T54" fmla="*/ 183 h 1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183">
                    <a:moveTo>
                      <a:pt x="0" y="183"/>
                    </a:moveTo>
                    <a:lnTo>
                      <a:pt x="1" y="177"/>
                    </a:lnTo>
                    <a:lnTo>
                      <a:pt x="4" y="163"/>
                    </a:lnTo>
                    <a:lnTo>
                      <a:pt x="10" y="141"/>
                    </a:lnTo>
                    <a:lnTo>
                      <a:pt x="19" y="115"/>
                    </a:lnTo>
                    <a:lnTo>
                      <a:pt x="31" y="85"/>
                    </a:lnTo>
                    <a:lnTo>
                      <a:pt x="47" y="55"/>
                    </a:lnTo>
                    <a:lnTo>
                      <a:pt x="67" y="26"/>
                    </a:lnTo>
                    <a:lnTo>
                      <a:pt x="92" y="0"/>
                    </a:lnTo>
                    <a:lnTo>
                      <a:pt x="89" y="4"/>
                    </a:lnTo>
                    <a:lnTo>
                      <a:pt x="81" y="18"/>
                    </a:lnTo>
                    <a:lnTo>
                      <a:pt x="71" y="39"/>
                    </a:lnTo>
                    <a:lnTo>
                      <a:pt x="58" y="64"/>
                    </a:lnTo>
                    <a:lnTo>
                      <a:pt x="43" y="93"/>
                    </a:lnTo>
                    <a:lnTo>
                      <a:pt x="27" y="124"/>
                    </a:lnTo>
                    <a:lnTo>
                      <a:pt x="12" y="154"/>
                    </a:lnTo>
                    <a:lnTo>
                      <a:pt x="0" y="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39" name="Freeform 61"/>
              <p:cNvSpPr>
                <a:spLocks/>
              </p:cNvSpPr>
              <p:nvPr/>
            </p:nvSpPr>
            <p:spPr bwMode="auto">
              <a:xfrm>
                <a:off x="3108" y="574"/>
                <a:ext cx="24" cy="118"/>
              </a:xfrm>
              <a:custGeom>
                <a:avLst/>
                <a:gdLst>
                  <a:gd name="T0" fmla="*/ 0 w 48"/>
                  <a:gd name="T1" fmla="*/ 4 h 236"/>
                  <a:gd name="T2" fmla="*/ 1 w 48"/>
                  <a:gd name="T3" fmla="*/ 4 h 236"/>
                  <a:gd name="T4" fmla="*/ 1 w 48"/>
                  <a:gd name="T5" fmla="*/ 4 h 236"/>
                  <a:gd name="T6" fmla="*/ 1 w 48"/>
                  <a:gd name="T7" fmla="*/ 3 h 236"/>
                  <a:gd name="T8" fmla="*/ 1 w 48"/>
                  <a:gd name="T9" fmla="*/ 3 h 236"/>
                  <a:gd name="T10" fmla="*/ 1 w 48"/>
                  <a:gd name="T11" fmla="*/ 2 h 236"/>
                  <a:gd name="T12" fmla="*/ 1 w 48"/>
                  <a:gd name="T13" fmla="*/ 2 h 236"/>
                  <a:gd name="T14" fmla="*/ 1 w 48"/>
                  <a:gd name="T15" fmla="*/ 1 h 236"/>
                  <a:gd name="T16" fmla="*/ 1 w 48"/>
                  <a:gd name="T17" fmla="*/ 0 h 236"/>
                  <a:gd name="T18" fmla="*/ 1 w 48"/>
                  <a:gd name="T19" fmla="*/ 1 h 236"/>
                  <a:gd name="T20" fmla="*/ 1 w 48"/>
                  <a:gd name="T21" fmla="*/ 1 h 236"/>
                  <a:gd name="T22" fmla="*/ 1 w 48"/>
                  <a:gd name="T23" fmla="*/ 1 h 236"/>
                  <a:gd name="T24" fmla="*/ 1 w 48"/>
                  <a:gd name="T25" fmla="*/ 2 h 236"/>
                  <a:gd name="T26" fmla="*/ 1 w 48"/>
                  <a:gd name="T27" fmla="*/ 2 h 236"/>
                  <a:gd name="T28" fmla="*/ 1 w 48"/>
                  <a:gd name="T29" fmla="*/ 3 h 236"/>
                  <a:gd name="T30" fmla="*/ 1 w 48"/>
                  <a:gd name="T31" fmla="*/ 3 h 236"/>
                  <a:gd name="T32" fmla="*/ 0 w 48"/>
                  <a:gd name="T33" fmla="*/ 4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236"/>
                  <a:gd name="T53" fmla="*/ 48 w 48"/>
                  <a:gd name="T54" fmla="*/ 236 h 2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236">
                    <a:moveTo>
                      <a:pt x="0" y="236"/>
                    </a:moveTo>
                    <a:lnTo>
                      <a:pt x="2" y="230"/>
                    </a:lnTo>
                    <a:lnTo>
                      <a:pt x="8" y="215"/>
                    </a:lnTo>
                    <a:lnTo>
                      <a:pt x="17" y="191"/>
                    </a:lnTo>
                    <a:lnTo>
                      <a:pt x="26" y="160"/>
                    </a:lnTo>
                    <a:lnTo>
                      <a:pt x="34" y="124"/>
                    </a:lnTo>
                    <a:lnTo>
                      <a:pt x="40" y="84"/>
                    </a:lnTo>
                    <a:lnTo>
                      <a:pt x="43" y="43"/>
                    </a:lnTo>
                    <a:lnTo>
                      <a:pt x="40" y="0"/>
                    </a:lnTo>
                    <a:lnTo>
                      <a:pt x="41" y="4"/>
                    </a:lnTo>
                    <a:lnTo>
                      <a:pt x="45" y="18"/>
                    </a:lnTo>
                    <a:lnTo>
                      <a:pt x="47" y="40"/>
                    </a:lnTo>
                    <a:lnTo>
                      <a:pt x="48" y="69"/>
                    </a:lnTo>
                    <a:lnTo>
                      <a:pt x="46" y="104"/>
                    </a:lnTo>
                    <a:lnTo>
                      <a:pt x="38" y="144"/>
                    </a:lnTo>
                    <a:lnTo>
                      <a:pt x="23" y="188"/>
                    </a:lnTo>
                    <a:lnTo>
                      <a:pt x="0" y="2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0" name="Freeform 62"/>
              <p:cNvSpPr>
                <a:spLocks/>
              </p:cNvSpPr>
              <p:nvPr/>
            </p:nvSpPr>
            <p:spPr bwMode="auto">
              <a:xfrm>
                <a:off x="3120" y="490"/>
                <a:ext cx="18" cy="62"/>
              </a:xfrm>
              <a:custGeom>
                <a:avLst/>
                <a:gdLst>
                  <a:gd name="T0" fmla="*/ 1 w 36"/>
                  <a:gd name="T1" fmla="*/ 2 h 123"/>
                  <a:gd name="T2" fmla="*/ 1 w 36"/>
                  <a:gd name="T3" fmla="*/ 2 h 123"/>
                  <a:gd name="T4" fmla="*/ 1 w 36"/>
                  <a:gd name="T5" fmla="*/ 2 h 123"/>
                  <a:gd name="T6" fmla="*/ 1 w 36"/>
                  <a:gd name="T7" fmla="*/ 2 h 123"/>
                  <a:gd name="T8" fmla="*/ 0 w 36"/>
                  <a:gd name="T9" fmla="*/ 2 h 123"/>
                  <a:gd name="T10" fmla="*/ 0 w 36"/>
                  <a:gd name="T11" fmla="*/ 1 h 123"/>
                  <a:gd name="T12" fmla="*/ 1 w 36"/>
                  <a:gd name="T13" fmla="*/ 1 h 123"/>
                  <a:gd name="T14" fmla="*/ 1 w 36"/>
                  <a:gd name="T15" fmla="*/ 1 h 123"/>
                  <a:gd name="T16" fmla="*/ 1 w 36"/>
                  <a:gd name="T17" fmla="*/ 0 h 123"/>
                  <a:gd name="T18" fmla="*/ 1 w 36"/>
                  <a:gd name="T19" fmla="*/ 1 h 123"/>
                  <a:gd name="T20" fmla="*/ 1 w 36"/>
                  <a:gd name="T21" fmla="*/ 1 h 123"/>
                  <a:gd name="T22" fmla="*/ 1 w 36"/>
                  <a:gd name="T23" fmla="*/ 1 h 123"/>
                  <a:gd name="T24" fmla="*/ 1 w 36"/>
                  <a:gd name="T25" fmla="*/ 1 h 123"/>
                  <a:gd name="T26" fmla="*/ 1 w 36"/>
                  <a:gd name="T27" fmla="*/ 1 h 123"/>
                  <a:gd name="T28" fmla="*/ 1 w 36"/>
                  <a:gd name="T29" fmla="*/ 2 h 123"/>
                  <a:gd name="T30" fmla="*/ 1 w 36"/>
                  <a:gd name="T31" fmla="*/ 2 h 123"/>
                  <a:gd name="T32" fmla="*/ 1 w 36"/>
                  <a:gd name="T33" fmla="*/ 2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23"/>
                  <a:gd name="T53" fmla="*/ 36 w 36"/>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23">
                    <a:moveTo>
                      <a:pt x="11" y="123"/>
                    </a:moveTo>
                    <a:lnTo>
                      <a:pt x="10" y="120"/>
                    </a:lnTo>
                    <a:lnTo>
                      <a:pt x="7" y="109"/>
                    </a:lnTo>
                    <a:lnTo>
                      <a:pt x="2" y="93"/>
                    </a:lnTo>
                    <a:lnTo>
                      <a:pt x="0" y="75"/>
                    </a:lnTo>
                    <a:lnTo>
                      <a:pt x="0" y="54"/>
                    </a:lnTo>
                    <a:lnTo>
                      <a:pt x="6" y="34"/>
                    </a:lnTo>
                    <a:lnTo>
                      <a:pt x="16" y="15"/>
                    </a:lnTo>
                    <a:lnTo>
                      <a:pt x="36" y="0"/>
                    </a:lnTo>
                    <a:lnTo>
                      <a:pt x="34" y="2"/>
                    </a:lnTo>
                    <a:lnTo>
                      <a:pt x="30" y="10"/>
                    </a:lnTo>
                    <a:lnTo>
                      <a:pt x="25" y="23"/>
                    </a:lnTo>
                    <a:lnTo>
                      <a:pt x="19" y="39"/>
                    </a:lnTo>
                    <a:lnTo>
                      <a:pt x="14" y="57"/>
                    </a:lnTo>
                    <a:lnTo>
                      <a:pt x="10" y="78"/>
                    </a:lnTo>
                    <a:lnTo>
                      <a:pt x="9" y="100"/>
                    </a:lnTo>
                    <a:lnTo>
                      <a:pt x="11"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1" name="Freeform 63"/>
              <p:cNvSpPr>
                <a:spLocks/>
              </p:cNvSpPr>
              <p:nvPr/>
            </p:nvSpPr>
            <p:spPr bwMode="auto">
              <a:xfrm>
                <a:off x="3160" y="480"/>
                <a:ext cx="64" cy="16"/>
              </a:xfrm>
              <a:custGeom>
                <a:avLst/>
                <a:gdLst>
                  <a:gd name="T0" fmla="*/ 0 w 128"/>
                  <a:gd name="T1" fmla="*/ 1 h 32"/>
                  <a:gd name="T2" fmla="*/ 2 w 128"/>
                  <a:gd name="T3" fmla="*/ 0 h 32"/>
                  <a:gd name="T4" fmla="*/ 1 w 128"/>
                  <a:gd name="T5" fmla="*/ 1 h 32"/>
                  <a:gd name="T6" fmla="*/ 0 w 128"/>
                  <a:gd name="T7" fmla="*/ 1 h 32"/>
                  <a:gd name="T8" fmla="*/ 0 60000 65536"/>
                  <a:gd name="T9" fmla="*/ 0 60000 65536"/>
                  <a:gd name="T10" fmla="*/ 0 60000 65536"/>
                  <a:gd name="T11" fmla="*/ 0 60000 65536"/>
                  <a:gd name="T12" fmla="*/ 0 w 128"/>
                  <a:gd name="T13" fmla="*/ 0 h 32"/>
                  <a:gd name="T14" fmla="*/ 128 w 128"/>
                  <a:gd name="T15" fmla="*/ 32 h 32"/>
                </a:gdLst>
                <a:ahLst/>
                <a:cxnLst>
                  <a:cxn ang="T8">
                    <a:pos x="T0" y="T1"/>
                  </a:cxn>
                  <a:cxn ang="T9">
                    <a:pos x="T2" y="T3"/>
                  </a:cxn>
                  <a:cxn ang="T10">
                    <a:pos x="T4" y="T5"/>
                  </a:cxn>
                  <a:cxn ang="T11">
                    <a:pos x="T6" y="T7"/>
                  </a:cxn>
                </a:cxnLst>
                <a:rect l="T12" t="T13" r="T14" b="T15"/>
                <a:pathLst>
                  <a:path w="128" h="32">
                    <a:moveTo>
                      <a:pt x="0" y="16"/>
                    </a:moveTo>
                    <a:lnTo>
                      <a:pt x="128" y="0"/>
                    </a:lnTo>
                    <a:lnTo>
                      <a:pt x="13" y="32"/>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2" name="Freeform 64"/>
              <p:cNvSpPr>
                <a:spLocks/>
              </p:cNvSpPr>
              <p:nvPr/>
            </p:nvSpPr>
            <p:spPr bwMode="auto">
              <a:xfrm>
                <a:off x="3222" y="482"/>
                <a:ext cx="37" cy="78"/>
              </a:xfrm>
              <a:custGeom>
                <a:avLst/>
                <a:gdLst>
                  <a:gd name="T0" fmla="*/ 0 w 75"/>
                  <a:gd name="T1" fmla="*/ 0 h 155"/>
                  <a:gd name="T2" fmla="*/ 0 w 75"/>
                  <a:gd name="T3" fmla="*/ 1 h 155"/>
                  <a:gd name="T4" fmla="*/ 0 w 75"/>
                  <a:gd name="T5" fmla="*/ 1 h 155"/>
                  <a:gd name="T6" fmla="*/ 0 w 75"/>
                  <a:gd name="T7" fmla="*/ 1 h 155"/>
                  <a:gd name="T8" fmla="*/ 1 w 75"/>
                  <a:gd name="T9" fmla="*/ 1 h 155"/>
                  <a:gd name="T10" fmla="*/ 1 w 75"/>
                  <a:gd name="T11" fmla="*/ 1 h 155"/>
                  <a:gd name="T12" fmla="*/ 1 w 75"/>
                  <a:gd name="T13" fmla="*/ 2 h 155"/>
                  <a:gd name="T14" fmla="*/ 0 w 75"/>
                  <a:gd name="T15" fmla="*/ 2 h 155"/>
                  <a:gd name="T16" fmla="*/ 0 w 75"/>
                  <a:gd name="T17" fmla="*/ 3 h 155"/>
                  <a:gd name="T18" fmla="*/ 0 w 75"/>
                  <a:gd name="T19" fmla="*/ 3 h 155"/>
                  <a:gd name="T20" fmla="*/ 0 w 75"/>
                  <a:gd name="T21" fmla="*/ 3 h 155"/>
                  <a:gd name="T22" fmla="*/ 0 w 75"/>
                  <a:gd name="T23" fmla="*/ 3 h 155"/>
                  <a:gd name="T24" fmla="*/ 0 w 75"/>
                  <a:gd name="T25" fmla="*/ 2 h 155"/>
                  <a:gd name="T26" fmla="*/ 0 w 75"/>
                  <a:gd name="T27" fmla="*/ 2 h 155"/>
                  <a:gd name="T28" fmla="*/ 0 w 75"/>
                  <a:gd name="T29" fmla="*/ 1 h 155"/>
                  <a:gd name="T30" fmla="*/ 0 w 75"/>
                  <a:gd name="T31" fmla="*/ 1 h 155"/>
                  <a:gd name="T32" fmla="*/ 0 w 75"/>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55"/>
                  <a:gd name="T53" fmla="*/ 75 w 75"/>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55">
                    <a:moveTo>
                      <a:pt x="16" y="0"/>
                    </a:moveTo>
                    <a:lnTo>
                      <a:pt x="22" y="2"/>
                    </a:lnTo>
                    <a:lnTo>
                      <a:pt x="35" y="8"/>
                    </a:lnTo>
                    <a:lnTo>
                      <a:pt x="53" y="18"/>
                    </a:lnTo>
                    <a:lnTo>
                      <a:pt x="67" y="34"/>
                    </a:lnTo>
                    <a:lnTo>
                      <a:pt x="75" y="55"/>
                    </a:lnTo>
                    <a:lnTo>
                      <a:pt x="69" y="81"/>
                    </a:lnTo>
                    <a:lnTo>
                      <a:pt x="46" y="115"/>
                    </a:lnTo>
                    <a:lnTo>
                      <a:pt x="0" y="155"/>
                    </a:lnTo>
                    <a:lnTo>
                      <a:pt x="3" y="152"/>
                    </a:lnTo>
                    <a:lnTo>
                      <a:pt x="11" y="143"/>
                    </a:lnTo>
                    <a:lnTo>
                      <a:pt x="20" y="129"/>
                    </a:lnTo>
                    <a:lnTo>
                      <a:pt x="31" y="109"/>
                    </a:lnTo>
                    <a:lnTo>
                      <a:pt x="37" y="86"/>
                    </a:lnTo>
                    <a:lnTo>
                      <a:pt x="39" y="60"/>
                    </a:lnTo>
                    <a:lnTo>
                      <a:pt x="32" y="31"/>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3" name="Freeform 65"/>
              <p:cNvSpPr>
                <a:spLocks/>
              </p:cNvSpPr>
              <p:nvPr/>
            </p:nvSpPr>
            <p:spPr bwMode="auto">
              <a:xfrm>
                <a:off x="3170" y="504"/>
                <a:ext cx="17" cy="54"/>
              </a:xfrm>
              <a:custGeom>
                <a:avLst/>
                <a:gdLst>
                  <a:gd name="T0" fmla="*/ 1 w 33"/>
                  <a:gd name="T1" fmla="*/ 0 h 109"/>
                  <a:gd name="T2" fmla="*/ 1 w 33"/>
                  <a:gd name="T3" fmla="*/ 0 h 109"/>
                  <a:gd name="T4" fmla="*/ 1 w 33"/>
                  <a:gd name="T5" fmla="*/ 0 h 109"/>
                  <a:gd name="T6" fmla="*/ 1 w 33"/>
                  <a:gd name="T7" fmla="*/ 1 h 109"/>
                  <a:gd name="T8" fmla="*/ 0 w 33"/>
                  <a:gd name="T9" fmla="*/ 1 h 109"/>
                  <a:gd name="T10" fmla="*/ 1 w 33"/>
                  <a:gd name="T11" fmla="*/ 1 h 109"/>
                  <a:gd name="T12" fmla="*/ 1 w 33"/>
                  <a:gd name="T13" fmla="*/ 1 h 109"/>
                  <a:gd name="T14" fmla="*/ 1 w 33"/>
                  <a:gd name="T15" fmla="*/ 1 h 109"/>
                  <a:gd name="T16" fmla="*/ 1 w 33"/>
                  <a:gd name="T17" fmla="*/ 1 h 109"/>
                  <a:gd name="T18" fmla="*/ 1 w 33"/>
                  <a:gd name="T19" fmla="*/ 1 h 109"/>
                  <a:gd name="T20" fmla="*/ 1 w 33"/>
                  <a:gd name="T21" fmla="*/ 0 h 109"/>
                  <a:gd name="T22" fmla="*/ 1 w 33"/>
                  <a:gd name="T23" fmla="*/ 0 h 109"/>
                  <a:gd name="T24" fmla="*/ 1 w 33"/>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09"/>
                  <a:gd name="T41" fmla="*/ 33 w 33"/>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09">
                    <a:moveTo>
                      <a:pt x="28" y="0"/>
                    </a:moveTo>
                    <a:lnTo>
                      <a:pt x="28" y="12"/>
                    </a:lnTo>
                    <a:lnTo>
                      <a:pt x="24" y="41"/>
                    </a:lnTo>
                    <a:lnTo>
                      <a:pt x="16" y="76"/>
                    </a:lnTo>
                    <a:lnTo>
                      <a:pt x="0" y="109"/>
                    </a:lnTo>
                    <a:lnTo>
                      <a:pt x="2" y="106"/>
                    </a:lnTo>
                    <a:lnTo>
                      <a:pt x="8" y="102"/>
                    </a:lnTo>
                    <a:lnTo>
                      <a:pt x="15" y="93"/>
                    </a:lnTo>
                    <a:lnTo>
                      <a:pt x="23" y="80"/>
                    </a:lnTo>
                    <a:lnTo>
                      <a:pt x="30" y="65"/>
                    </a:lnTo>
                    <a:lnTo>
                      <a:pt x="33" y="47"/>
                    </a:lnTo>
                    <a:lnTo>
                      <a:pt x="33" y="25"/>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4" name="Freeform 66"/>
              <p:cNvSpPr>
                <a:spLocks/>
              </p:cNvSpPr>
              <p:nvPr/>
            </p:nvSpPr>
            <p:spPr bwMode="auto">
              <a:xfrm>
                <a:off x="3176" y="568"/>
                <a:ext cx="34" cy="13"/>
              </a:xfrm>
              <a:custGeom>
                <a:avLst/>
                <a:gdLst>
                  <a:gd name="T0" fmla="*/ 1 w 68"/>
                  <a:gd name="T1" fmla="*/ 0 h 27"/>
                  <a:gd name="T2" fmla="*/ 1 w 68"/>
                  <a:gd name="T3" fmla="*/ 0 h 27"/>
                  <a:gd name="T4" fmla="*/ 1 w 68"/>
                  <a:gd name="T5" fmla="*/ 0 h 27"/>
                  <a:gd name="T6" fmla="*/ 1 w 68"/>
                  <a:gd name="T7" fmla="*/ 0 h 27"/>
                  <a:gd name="T8" fmla="*/ 1 w 68"/>
                  <a:gd name="T9" fmla="*/ 0 h 27"/>
                  <a:gd name="T10" fmla="*/ 1 w 68"/>
                  <a:gd name="T11" fmla="*/ 0 h 27"/>
                  <a:gd name="T12" fmla="*/ 1 w 68"/>
                  <a:gd name="T13" fmla="*/ 0 h 27"/>
                  <a:gd name="T14" fmla="*/ 1 w 68"/>
                  <a:gd name="T15" fmla="*/ 0 h 27"/>
                  <a:gd name="T16" fmla="*/ 0 w 68"/>
                  <a:gd name="T17" fmla="*/ 0 h 27"/>
                  <a:gd name="T18" fmla="*/ 1 w 68"/>
                  <a:gd name="T19" fmla="*/ 0 h 27"/>
                  <a:gd name="T20" fmla="*/ 1 w 68"/>
                  <a:gd name="T21" fmla="*/ 0 h 27"/>
                  <a:gd name="T22" fmla="*/ 1 w 68"/>
                  <a:gd name="T23" fmla="*/ 0 h 27"/>
                  <a:gd name="T24" fmla="*/ 1 w 68"/>
                  <a:gd name="T25" fmla="*/ 0 h 27"/>
                  <a:gd name="T26" fmla="*/ 1 w 68"/>
                  <a:gd name="T27" fmla="*/ 0 h 27"/>
                  <a:gd name="T28" fmla="*/ 1 w 68"/>
                  <a:gd name="T29" fmla="*/ 0 h 27"/>
                  <a:gd name="T30" fmla="*/ 1 w 68"/>
                  <a:gd name="T31" fmla="*/ 0 h 27"/>
                  <a:gd name="T32" fmla="*/ 1 w 68"/>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27"/>
                  <a:gd name="T53" fmla="*/ 68 w 68"/>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27">
                    <a:moveTo>
                      <a:pt x="68" y="0"/>
                    </a:moveTo>
                    <a:lnTo>
                      <a:pt x="65" y="1"/>
                    </a:lnTo>
                    <a:lnTo>
                      <a:pt x="61" y="4"/>
                    </a:lnTo>
                    <a:lnTo>
                      <a:pt x="54" y="6"/>
                    </a:lnTo>
                    <a:lnTo>
                      <a:pt x="45" y="10"/>
                    </a:lnTo>
                    <a:lnTo>
                      <a:pt x="33" y="14"/>
                    </a:lnTo>
                    <a:lnTo>
                      <a:pt x="21" y="16"/>
                    </a:lnTo>
                    <a:lnTo>
                      <a:pt x="10" y="19"/>
                    </a:lnTo>
                    <a:lnTo>
                      <a:pt x="0" y="20"/>
                    </a:lnTo>
                    <a:lnTo>
                      <a:pt x="2" y="21"/>
                    </a:lnTo>
                    <a:lnTo>
                      <a:pt x="8" y="23"/>
                    </a:lnTo>
                    <a:lnTo>
                      <a:pt x="16" y="26"/>
                    </a:lnTo>
                    <a:lnTo>
                      <a:pt x="26" y="27"/>
                    </a:lnTo>
                    <a:lnTo>
                      <a:pt x="38" y="26"/>
                    </a:lnTo>
                    <a:lnTo>
                      <a:pt x="49" y="22"/>
                    </a:lnTo>
                    <a:lnTo>
                      <a:pt x="59" y="14"/>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5" name="Freeform 67"/>
              <p:cNvSpPr>
                <a:spLocks/>
              </p:cNvSpPr>
              <p:nvPr/>
            </p:nvSpPr>
            <p:spPr bwMode="auto">
              <a:xfrm>
                <a:off x="3187" y="582"/>
                <a:ext cx="27" cy="124"/>
              </a:xfrm>
              <a:custGeom>
                <a:avLst/>
                <a:gdLst>
                  <a:gd name="T0" fmla="*/ 0 w 55"/>
                  <a:gd name="T1" fmla="*/ 0 h 249"/>
                  <a:gd name="T2" fmla="*/ 0 w 55"/>
                  <a:gd name="T3" fmla="*/ 0 h 249"/>
                  <a:gd name="T4" fmla="*/ 0 w 55"/>
                  <a:gd name="T5" fmla="*/ 1 h 249"/>
                  <a:gd name="T6" fmla="*/ 0 w 55"/>
                  <a:gd name="T7" fmla="*/ 2 h 249"/>
                  <a:gd name="T8" fmla="*/ 0 w 55"/>
                  <a:gd name="T9" fmla="*/ 3 h 249"/>
                  <a:gd name="T10" fmla="*/ 0 w 55"/>
                  <a:gd name="T11" fmla="*/ 3 h 249"/>
                  <a:gd name="T12" fmla="*/ 0 w 55"/>
                  <a:gd name="T13" fmla="*/ 3 h 249"/>
                  <a:gd name="T14" fmla="*/ 0 w 55"/>
                  <a:gd name="T15" fmla="*/ 3 h 249"/>
                  <a:gd name="T16" fmla="*/ 0 w 55"/>
                  <a:gd name="T17" fmla="*/ 2 h 249"/>
                  <a:gd name="T18" fmla="*/ 0 w 55"/>
                  <a:gd name="T19" fmla="*/ 2 h 249"/>
                  <a:gd name="T20" fmla="*/ 0 w 55"/>
                  <a:gd name="T21" fmla="*/ 1 h 249"/>
                  <a:gd name="T22" fmla="*/ 0 w 55"/>
                  <a:gd name="T23" fmla="*/ 0 h 249"/>
                  <a:gd name="T24" fmla="*/ 0 w 55"/>
                  <a:gd name="T25" fmla="*/ 0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249"/>
                  <a:gd name="T41" fmla="*/ 55 w 55"/>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249">
                    <a:moveTo>
                      <a:pt x="55" y="0"/>
                    </a:moveTo>
                    <a:lnTo>
                      <a:pt x="53" y="27"/>
                    </a:lnTo>
                    <a:lnTo>
                      <a:pt x="49" y="93"/>
                    </a:lnTo>
                    <a:lnTo>
                      <a:pt x="41" y="174"/>
                    </a:lnTo>
                    <a:lnTo>
                      <a:pt x="30" y="249"/>
                    </a:lnTo>
                    <a:lnTo>
                      <a:pt x="27" y="246"/>
                    </a:lnTo>
                    <a:lnTo>
                      <a:pt x="19" y="235"/>
                    </a:lnTo>
                    <a:lnTo>
                      <a:pt x="10" y="217"/>
                    </a:lnTo>
                    <a:lnTo>
                      <a:pt x="3" y="190"/>
                    </a:lnTo>
                    <a:lnTo>
                      <a:pt x="0" y="157"/>
                    </a:lnTo>
                    <a:lnTo>
                      <a:pt x="6" y="113"/>
                    </a:lnTo>
                    <a:lnTo>
                      <a:pt x="24" y="61"/>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6" name="Freeform 68"/>
              <p:cNvSpPr>
                <a:spLocks/>
              </p:cNvSpPr>
              <p:nvPr/>
            </p:nvSpPr>
            <p:spPr bwMode="auto">
              <a:xfrm>
                <a:off x="3206" y="732"/>
                <a:ext cx="71" cy="215"/>
              </a:xfrm>
              <a:custGeom>
                <a:avLst/>
                <a:gdLst>
                  <a:gd name="T0" fmla="*/ 0 w 142"/>
                  <a:gd name="T1" fmla="*/ 0 h 430"/>
                  <a:gd name="T2" fmla="*/ 1 w 142"/>
                  <a:gd name="T3" fmla="*/ 0 h 430"/>
                  <a:gd name="T4" fmla="*/ 1 w 142"/>
                  <a:gd name="T5" fmla="*/ 1 h 430"/>
                  <a:gd name="T6" fmla="*/ 1 w 142"/>
                  <a:gd name="T7" fmla="*/ 1 h 430"/>
                  <a:gd name="T8" fmla="*/ 1 w 142"/>
                  <a:gd name="T9" fmla="*/ 1 h 430"/>
                  <a:gd name="T10" fmla="*/ 1 w 142"/>
                  <a:gd name="T11" fmla="*/ 1 h 430"/>
                  <a:gd name="T12" fmla="*/ 1 w 142"/>
                  <a:gd name="T13" fmla="*/ 1 h 430"/>
                  <a:gd name="T14" fmla="*/ 1 w 142"/>
                  <a:gd name="T15" fmla="*/ 1 h 430"/>
                  <a:gd name="T16" fmla="*/ 2 w 142"/>
                  <a:gd name="T17" fmla="*/ 2 h 430"/>
                  <a:gd name="T18" fmla="*/ 2 w 142"/>
                  <a:gd name="T19" fmla="*/ 2 h 430"/>
                  <a:gd name="T20" fmla="*/ 2 w 142"/>
                  <a:gd name="T21" fmla="*/ 2 h 430"/>
                  <a:gd name="T22" fmla="*/ 2 w 142"/>
                  <a:gd name="T23" fmla="*/ 3 h 430"/>
                  <a:gd name="T24" fmla="*/ 2 w 142"/>
                  <a:gd name="T25" fmla="*/ 4 h 430"/>
                  <a:gd name="T26" fmla="*/ 2 w 142"/>
                  <a:gd name="T27" fmla="*/ 4 h 430"/>
                  <a:gd name="T28" fmla="*/ 2 w 142"/>
                  <a:gd name="T29" fmla="*/ 5 h 430"/>
                  <a:gd name="T30" fmla="*/ 2 w 142"/>
                  <a:gd name="T31" fmla="*/ 6 h 430"/>
                  <a:gd name="T32" fmla="*/ 1 w 142"/>
                  <a:gd name="T33" fmla="*/ 7 h 430"/>
                  <a:gd name="T34" fmla="*/ 1 w 142"/>
                  <a:gd name="T35" fmla="*/ 7 h 430"/>
                  <a:gd name="T36" fmla="*/ 1 w 142"/>
                  <a:gd name="T37" fmla="*/ 6 h 430"/>
                  <a:gd name="T38" fmla="*/ 1 w 142"/>
                  <a:gd name="T39" fmla="*/ 5 h 430"/>
                  <a:gd name="T40" fmla="*/ 1 w 142"/>
                  <a:gd name="T41" fmla="*/ 4 h 430"/>
                  <a:gd name="T42" fmla="*/ 1 w 142"/>
                  <a:gd name="T43" fmla="*/ 3 h 430"/>
                  <a:gd name="T44" fmla="*/ 1 w 142"/>
                  <a:gd name="T45" fmla="*/ 2 h 430"/>
                  <a:gd name="T46" fmla="*/ 1 w 142"/>
                  <a:gd name="T47" fmla="*/ 1 h 430"/>
                  <a:gd name="T48" fmla="*/ 0 w 142"/>
                  <a:gd name="T49" fmla="*/ 0 h 4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430"/>
                  <a:gd name="T77" fmla="*/ 142 w 142"/>
                  <a:gd name="T78" fmla="*/ 430 h 4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430">
                    <a:moveTo>
                      <a:pt x="0" y="0"/>
                    </a:moveTo>
                    <a:lnTo>
                      <a:pt x="3" y="0"/>
                    </a:lnTo>
                    <a:lnTo>
                      <a:pt x="11" y="2"/>
                    </a:lnTo>
                    <a:lnTo>
                      <a:pt x="22" y="6"/>
                    </a:lnTo>
                    <a:lnTo>
                      <a:pt x="37" y="11"/>
                    </a:lnTo>
                    <a:lnTo>
                      <a:pt x="55" y="21"/>
                    </a:lnTo>
                    <a:lnTo>
                      <a:pt x="72" y="32"/>
                    </a:lnTo>
                    <a:lnTo>
                      <a:pt x="89" y="47"/>
                    </a:lnTo>
                    <a:lnTo>
                      <a:pt x="106" y="67"/>
                    </a:lnTo>
                    <a:lnTo>
                      <a:pt x="120" y="91"/>
                    </a:lnTo>
                    <a:lnTo>
                      <a:pt x="132" y="121"/>
                    </a:lnTo>
                    <a:lnTo>
                      <a:pt x="140" y="155"/>
                    </a:lnTo>
                    <a:lnTo>
                      <a:pt x="142" y="196"/>
                    </a:lnTo>
                    <a:lnTo>
                      <a:pt x="139" y="244"/>
                    </a:lnTo>
                    <a:lnTo>
                      <a:pt x="127" y="298"/>
                    </a:lnTo>
                    <a:lnTo>
                      <a:pt x="109" y="359"/>
                    </a:lnTo>
                    <a:lnTo>
                      <a:pt x="81" y="430"/>
                    </a:lnTo>
                    <a:lnTo>
                      <a:pt x="83" y="415"/>
                    </a:lnTo>
                    <a:lnTo>
                      <a:pt x="88" y="377"/>
                    </a:lnTo>
                    <a:lnTo>
                      <a:pt x="93" y="320"/>
                    </a:lnTo>
                    <a:lnTo>
                      <a:pt x="94" y="252"/>
                    </a:lnTo>
                    <a:lnTo>
                      <a:pt x="88" y="180"/>
                    </a:lnTo>
                    <a:lnTo>
                      <a:pt x="72" y="109"/>
                    </a:lnTo>
                    <a:lnTo>
                      <a:pt x="44" y="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7" name="Freeform 69"/>
              <p:cNvSpPr>
                <a:spLocks/>
              </p:cNvSpPr>
              <p:nvPr/>
            </p:nvSpPr>
            <p:spPr bwMode="auto">
              <a:xfrm>
                <a:off x="3010" y="974"/>
                <a:ext cx="234" cy="281"/>
              </a:xfrm>
              <a:custGeom>
                <a:avLst/>
                <a:gdLst>
                  <a:gd name="T0" fmla="*/ 8 w 467"/>
                  <a:gd name="T1" fmla="*/ 0 h 560"/>
                  <a:gd name="T2" fmla="*/ 8 w 467"/>
                  <a:gd name="T3" fmla="*/ 1 h 560"/>
                  <a:gd name="T4" fmla="*/ 8 w 467"/>
                  <a:gd name="T5" fmla="*/ 1 h 560"/>
                  <a:gd name="T6" fmla="*/ 8 w 467"/>
                  <a:gd name="T7" fmla="*/ 1 h 560"/>
                  <a:gd name="T8" fmla="*/ 8 w 467"/>
                  <a:gd name="T9" fmla="*/ 1 h 560"/>
                  <a:gd name="T10" fmla="*/ 7 w 467"/>
                  <a:gd name="T11" fmla="*/ 2 h 560"/>
                  <a:gd name="T12" fmla="*/ 7 w 467"/>
                  <a:gd name="T13" fmla="*/ 3 h 560"/>
                  <a:gd name="T14" fmla="*/ 7 w 467"/>
                  <a:gd name="T15" fmla="*/ 3 h 560"/>
                  <a:gd name="T16" fmla="*/ 7 w 467"/>
                  <a:gd name="T17" fmla="*/ 4 h 560"/>
                  <a:gd name="T18" fmla="*/ 6 w 467"/>
                  <a:gd name="T19" fmla="*/ 5 h 560"/>
                  <a:gd name="T20" fmla="*/ 6 w 467"/>
                  <a:gd name="T21" fmla="*/ 5 h 560"/>
                  <a:gd name="T22" fmla="*/ 5 w 467"/>
                  <a:gd name="T23" fmla="*/ 6 h 560"/>
                  <a:gd name="T24" fmla="*/ 4 w 467"/>
                  <a:gd name="T25" fmla="*/ 7 h 560"/>
                  <a:gd name="T26" fmla="*/ 4 w 467"/>
                  <a:gd name="T27" fmla="*/ 7 h 560"/>
                  <a:gd name="T28" fmla="*/ 3 w 467"/>
                  <a:gd name="T29" fmla="*/ 8 h 560"/>
                  <a:gd name="T30" fmla="*/ 2 w 467"/>
                  <a:gd name="T31" fmla="*/ 9 h 560"/>
                  <a:gd name="T32" fmla="*/ 0 w 467"/>
                  <a:gd name="T33" fmla="*/ 9 h 560"/>
                  <a:gd name="T34" fmla="*/ 1 w 467"/>
                  <a:gd name="T35" fmla="*/ 9 h 560"/>
                  <a:gd name="T36" fmla="*/ 1 w 467"/>
                  <a:gd name="T37" fmla="*/ 9 h 560"/>
                  <a:gd name="T38" fmla="*/ 1 w 467"/>
                  <a:gd name="T39" fmla="*/ 9 h 560"/>
                  <a:gd name="T40" fmla="*/ 1 w 467"/>
                  <a:gd name="T41" fmla="*/ 9 h 560"/>
                  <a:gd name="T42" fmla="*/ 2 w 467"/>
                  <a:gd name="T43" fmla="*/ 8 h 560"/>
                  <a:gd name="T44" fmla="*/ 2 w 467"/>
                  <a:gd name="T45" fmla="*/ 8 h 560"/>
                  <a:gd name="T46" fmla="*/ 3 w 467"/>
                  <a:gd name="T47" fmla="*/ 7 h 560"/>
                  <a:gd name="T48" fmla="*/ 3 w 467"/>
                  <a:gd name="T49" fmla="*/ 7 h 560"/>
                  <a:gd name="T50" fmla="*/ 4 w 467"/>
                  <a:gd name="T51" fmla="*/ 6 h 560"/>
                  <a:gd name="T52" fmla="*/ 5 w 467"/>
                  <a:gd name="T53" fmla="*/ 6 h 560"/>
                  <a:gd name="T54" fmla="*/ 5 w 467"/>
                  <a:gd name="T55" fmla="*/ 5 h 560"/>
                  <a:gd name="T56" fmla="*/ 6 w 467"/>
                  <a:gd name="T57" fmla="*/ 4 h 560"/>
                  <a:gd name="T58" fmla="*/ 6 w 467"/>
                  <a:gd name="T59" fmla="*/ 3 h 560"/>
                  <a:gd name="T60" fmla="*/ 7 w 467"/>
                  <a:gd name="T61" fmla="*/ 2 h 560"/>
                  <a:gd name="T62" fmla="*/ 7 w 467"/>
                  <a:gd name="T63" fmla="*/ 1 h 560"/>
                  <a:gd name="T64" fmla="*/ 8 w 467"/>
                  <a:gd name="T65" fmla="*/ 0 h 5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7"/>
                  <a:gd name="T100" fmla="*/ 0 h 560"/>
                  <a:gd name="T101" fmla="*/ 467 w 467"/>
                  <a:gd name="T102" fmla="*/ 560 h 5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7" h="560">
                    <a:moveTo>
                      <a:pt x="467" y="0"/>
                    </a:moveTo>
                    <a:lnTo>
                      <a:pt x="467" y="5"/>
                    </a:lnTo>
                    <a:lnTo>
                      <a:pt x="465" y="17"/>
                    </a:lnTo>
                    <a:lnTo>
                      <a:pt x="461" y="38"/>
                    </a:lnTo>
                    <a:lnTo>
                      <a:pt x="455" y="64"/>
                    </a:lnTo>
                    <a:lnTo>
                      <a:pt x="446" y="97"/>
                    </a:lnTo>
                    <a:lnTo>
                      <a:pt x="432" y="134"/>
                    </a:lnTo>
                    <a:lnTo>
                      <a:pt x="416" y="175"/>
                    </a:lnTo>
                    <a:lnTo>
                      <a:pt x="394" y="219"/>
                    </a:lnTo>
                    <a:lnTo>
                      <a:pt x="367" y="264"/>
                    </a:lnTo>
                    <a:lnTo>
                      <a:pt x="335" y="311"/>
                    </a:lnTo>
                    <a:lnTo>
                      <a:pt x="298" y="357"/>
                    </a:lnTo>
                    <a:lnTo>
                      <a:pt x="253" y="403"/>
                    </a:lnTo>
                    <a:lnTo>
                      <a:pt x="201" y="447"/>
                    </a:lnTo>
                    <a:lnTo>
                      <a:pt x="143" y="489"/>
                    </a:lnTo>
                    <a:lnTo>
                      <a:pt x="76" y="527"/>
                    </a:lnTo>
                    <a:lnTo>
                      <a:pt x="0" y="560"/>
                    </a:lnTo>
                    <a:lnTo>
                      <a:pt x="3" y="558"/>
                    </a:lnTo>
                    <a:lnTo>
                      <a:pt x="14" y="551"/>
                    </a:lnTo>
                    <a:lnTo>
                      <a:pt x="31" y="538"/>
                    </a:lnTo>
                    <a:lnTo>
                      <a:pt x="53" y="522"/>
                    </a:lnTo>
                    <a:lnTo>
                      <a:pt x="79" y="501"/>
                    </a:lnTo>
                    <a:lnTo>
                      <a:pt x="110" y="476"/>
                    </a:lnTo>
                    <a:lnTo>
                      <a:pt x="144" y="446"/>
                    </a:lnTo>
                    <a:lnTo>
                      <a:pt x="181" y="411"/>
                    </a:lnTo>
                    <a:lnTo>
                      <a:pt x="219" y="373"/>
                    </a:lnTo>
                    <a:lnTo>
                      <a:pt x="257" y="332"/>
                    </a:lnTo>
                    <a:lnTo>
                      <a:pt x="296" y="286"/>
                    </a:lnTo>
                    <a:lnTo>
                      <a:pt x="335" y="236"/>
                    </a:lnTo>
                    <a:lnTo>
                      <a:pt x="372" y="182"/>
                    </a:lnTo>
                    <a:lnTo>
                      <a:pt x="406" y="124"/>
                    </a:lnTo>
                    <a:lnTo>
                      <a:pt x="439" y="64"/>
                    </a:lnTo>
                    <a:lnTo>
                      <a:pt x="4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8" name="Freeform 70"/>
              <p:cNvSpPr>
                <a:spLocks/>
              </p:cNvSpPr>
              <p:nvPr/>
            </p:nvSpPr>
            <p:spPr bwMode="auto">
              <a:xfrm>
                <a:off x="2162" y="954"/>
                <a:ext cx="39" cy="70"/>
              </a:xfrm>
              <a:custGeom>
                <a:avLst/>
                <a:gdLst>
                  <a:gd name="T0" fmla="*/ 2 w 77"/>
                  <a:gd name="T1" fmla="*/ 0 h 141"/>
                  <a:gd name="T2" fmla="*/ 2 w 77"/>
                  <a:gd name="T3" fmla="*/ 0 h 141"/>
                  <a:gd name="T4" fmla="*/ 2 w 77"/>
                  <a:gd name="T5" fmla="*/ 0 h 141"/>
                  <a:gd name="T6" fmla="*/ 1 w 77"/>
                  <a:gd name="T7" fmla="*/ 0 h 141"/>
                  <a:gd name="T8" fmla="*/ 1 w 77"/>
                  <a:gd name="T9" fmla="*/ 0 h 141"/>
                  <a:gd name="T10" fmla="*/ 1 w 77"/>
                  <a:gd name="T11" fmla="*/ 1 h 141"/>
                  <a:gd name="T12" fmla="*/ 1 w 77"/>
                  <a:gd name="T13" fmla="*/ 1 h 141"/>
                  <a:gd name="T14" fmla="*/ 1 w 77"/>
                  <a:gd name="T15" fmla="*/ 1 h 141"/>
                  <a:gd name="T16" fmla="*/ 0 w 77"/>
                  <a:gd name="T17" fmla="*/ 2 h 141"/>
                  <a:gd name="T18" fmla="*/ 1 w 77"/>
                  <a:gd name="T19" fmla="*/ 2 h 141"/>
                  <a:gd name="T20" fmla="*/ 1 w 77"/>
                  <a:gd name="T21" fmla="*/ 2 h 141"/>
                  <a:gd name="T22" fmla="*/ 1 w 77"/>
                  <a:gd name="T23" fmla="*/ 1 h 141"/>
                  <a:gd name="T24" fmla="*/ 1 w 77"/>
                  <a:gd name="T25" fmla="*/ 1 h 141"/>
                  <a:gd name="T26" fmla="*/ 1 w 77"/>
                  <a:gd name="T27" fmla="*/ 1 h 141"/>
                  <a:gd name="T28" fmla="*/ 2 w 77"/>
                  <a:gd name="T29" fmla="*/ 1 h 141"/>
                  <a:gd name="T30" fmla="*/ 2 w 77"/>
                  <a:gd name="T31" fmla="*/ 0 h 141"/>
                  <a:gd name="T32" fmla="*/ 2 w 77"/>
                  <a:gd name="T33" fmla="*/ 0 h 1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1"/>
                  <a:gd name="T53" fmla="*/ 77 w 77"/>
                  <a:gd name="T54" fmla="*/ 141 h 1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1">
                    <a:moveTo>
                      <a:pt x="77" y="0"/>
                    </a:moveTo>
                    <a:lnTo>
                      <a:pt x="76" y="5"/>
                    </a:lnTo>
                    <a:lnTo>
                      <a:pt x="71" y="17"/>
                    </a:lnTo>
                    <a:lnTo>
                      <a:pt x="64" y="34"/>
                    </a:lnTo>
                    <a:lnTo>
                      <a:pt x="54" y="55"/>
                    </a:lnTo>
                    <a:lnTo>
                      <a:pt x="42" y="78"/>
                    </a:lnTo>
                    <a:lnTo>
                      <a:pt x="30" y="101"/>
                    </a:lnTo>
                    <a:lnTo>
                      <a:pt x="16" y="123"/>
                    </a:lnTo>
                    <a:lnTo>
                      <a:pt x="0" y="141"/>
                    </a:lnTo>
                    <a:lnTo>
                      <a:pt x="3" y="139"/>
                    </a:lnTo>
                    <a:lnTo>
                      <a:pt x="12" y="133"/>
                    </a:lnTo>
                    <a:lnTo>
                      <a:pt x="26" y="123"/>
                    </a:lnTo>
                    <a:lnTo>
                      <a:pt x="41" y="108"/>
                    </a:lnTo>
                    <a:lnTo>
                      <a:pt x="56" y="88"/>
                    </a:lnTo>
                    <a:lnTo>
                      <a:pt x="68" y="64"/>
                    </a:lnTo>
                    <a:lnTo>
                      <a:pt x="76" y="35"/>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49" name="Freeform 71"/>
              <p:cNvSpPr>
                <a:spLocks/>
              </p:cNvSpPr>
              <p:nvPr/>
            </p:nvSpPr>
            <p:spPr bwMode="auto">
              <a:xfrm>
                <a:off x="2189" y="991"/>
                <a:ext cx="59" cy="67"/>
              </a:xfrm>
              <a:custGeom>
                <a:avLst/>
                <a:gdLst>
                  <a:gd name="T0" fmla="*/ 0 w 117"/>
                  <a:gd name="T1" fmla="*/ 2 h 134"/>
                  <a:gd name="T2" fmla="*/ 1 w 117"/>
                  <a:gd name="T3" fmla="*/ 2 h 134"/>
                  <a:gd name="T4" fmla="*/ 1 w 117"/>
                  <a:gd name="T5" fmla="*/ 2 h 134"/>
                  <a:gd name="T6" fmla="*/ 1 w 117"/>
                  <a:gd name="T7" fmla="*/ 2 h 134"/>
                  <a:gd name="T8" fmla="*/ 1 w 117"/>
                  <a:gd name="T9" fmla="*/ 2 h 134"/>
                  <a:gd name="T10" fmla="*/ 2 w 117"/>
                  <a:gd name="T11" fmla="*/ 1 h 134"/>
                  <a:gd name="T12" fmla="*/ 2 w 117"/>
                  <a:gd name="T13" fmla="*/ 1 h 134"/>
                  <a:gd name="T14" fmla="*/ 2 w 117"/>
                  <a:gd name="T15" fmla="*/ 1 h 134"/>
                  <a:gd name="T16" fmla="*/ 2 w 117"/>
                  <a:gd name="T17" fmla="*/ 0 h 134"/>
                  <a:gd name="T18" fmla="*/ 2 w 117"/>
                  <a:gd name="T19" fmla="*/ 1 h 134"/>
                  <a:gd name="T20" fmla="*/ 2 w 117"/>
                  <a:gd name="T21" fmla="*/ 1 h 134"/>
                  <a:gd name="T22" fmla="*/ 2 w 117"/>
                  <a:gd name="T23" fmla="*/ 1 h 134"/>
                  <a:gd name="T24" fmla="*/ 2 w 117"/>
                  <a:gd name="T25" fmla="*/ 1 h 134"/>
                  <a:gd name="T26" fmla="*/ 2 w 117"/>
                  <a:gd name="T27" fmla="*/ 1 h 134"/>
                  <a:gd name="T28" fmla="*/ 2 w 117"/>
                  <a:gd name="T29" fmla="*/ 2 h 134"/>
                  <a:gd name="T30" fmla="*/ 1 w 117"/>
                  <a:gd name="T31" fmla="*/ 2 h 134"/>
                  <a:gd name="T32" fmla="*/ 0 w 117"/>
                  <a:gd name="T33" fmla="*/ 2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134"/>
                  <a:gd name="T53" fmla="*/ 117 w 117"/>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134">
                    <a:moveTo>
                      <a:pt x="0" y="134"/>
                    </a:moveTo>
                    <a:lnTo>
                      <a:pt x="4" y="132"/>
                    </a:lnTo>
                    <a:lnTo>
                      <a:pt x="17" y="124"/>
                    </a:lnTo>
                    <a:lnTo>
                      <a:pt x="35" y="112"/>
                    </a:lnTo>
                    <a:lnTo>
                      <a:pt x="57" y="96"/>
                    </a:lnTo>
                    <a:lnTo>
                      <a:pt x="78" y="76"/>
                    </a:lnTo>
                    <a:lnTo>
                      <a:pt x="96" y="53"/>
                    </a:lnTo>
                    <a:lnTo>
                      <a:pt x="109" y="28"/>
                    </a:lnTo>
                    <a:lnTo>
                      <a:pt x="114" y="0"/>
                    </a:lnTo>
                    <a:lnTo>
                      <a:pt x="115" y="5"/>
                    </a:lnTo>
                    <a:lnTo>
                      <a:pt x="117" y="16"/>
                    </a:lnTo>
                    <a:lnTo>
                      <a:pt x="117" y="34"/>
                    </a:lnTo>
                    <a:lnTo>
                      <a:pt x="112" y="55"/>
                    </a:lnTo>
                    <a:lnTo>
                      <a:pt x="101" y="76"/>
                    </a:lnTo>
                    <a:lnTo>
                      <a:pt x="80" y="98"/>
                    </a:lnTo>
                    <a:lnTo>
                      <a:pt x="48" y="118"/>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0" name="Freeform 72"/>
              <p:cNvSpPr>
                <a:spLocks/>
              </p:cNvSpPr>
              <p:nvPr/>
            </p:nvSpPr>
            <p:spPr bwMode="auto">
              <a:xfrm>
                <a:off x="2202" y="1080"/>
                <a:ext cx="100" cy="106"/>
              </a:xfrm>
              <a:custGeom>
                <a:avLst/>
                <a:gdLst>
                  <a:gd name="T0" fmla="*/ 0 w 199"/>
                  <a:gd name="T1" fmla="*/ 0 h 211"/>
                  <a:gd name="T2" fmla="*/ 1 w 199"/>
                  <a:gd name="T3" fmla="*/ 1 h 211"/>
                  <a:gd name="T4" fmla="*/ 1 w 199"/>
                  <a:gd name="T5" fmla="*/ 1 h 211"/>
                  <a:gd name="T6" fmla="*/ 1 w 199"/>
                  <a:gd name="T7" fmla="*/ 1 h 211"/>
                  <a:gd name="T8" fmla="*/ 1 w 199"/>
                  <a:gd name="T9" fmla="*/ 2 h 211"/>
                  <a:gd name="T10" fmla="*/ 1 w 199"/>
                  <a:gd name="T11" fmla="*/ 2 h 211"/>
                  <a:gd name="T12" fmla="*/ 1 w 199"/>
                  <a:gd name="T13" fmla="*/ 2 h 211"/>
                  <a:gd name="T14" fmla="*/ 1 w 199"/>
                  <a:gd name="T15" fmla="*/ 2 h 211"/>
                  <a:gd name="T16" fmla="*/ 1 w 199"/>
                  <a:gd name="T17" fmla="*/ 2 h 211"/>
                  <a:gd name="T18" fmla="*/ 1 w 199"/>
                  <a:gd name="T19" fmla="*/ 2 h 211"/>
                  <a:gd name="T20" fmla="*/ 1 w 199"/>
                  <a:gd name="T21" fmla="*/ 2 h 211"/>
                  <a:gd name="T22" fmla="*/ 1 w 199"/>
                  <a:gd name="T23" fmla="*/ 2 h 211"/>
                  <a:gd name="T24" fmla="*/ 1 w 199"/>
                  <a:gd name="T25" fmla="*/ 3 h 211"/>
                  <a:gd name="T26" fmla="*/ 1 w 199"/>
                  <a:gd name="T27" fmla="*/ 3 h 211"/>
                  <a:gd name="T28" fmla="*/ 1 w 199"/>
                  <a:gd name="T29" fmla="*/ 3 h 211"/>
                  <a:gd name="T30" fmla="*/ 2 w 199"/>
                  <a:gd name="T31" fmla="*/ 3 h 211"/>
                  <a:gd name="T32" fmla="*/ 2 w 199"/>
                  <a:gd name="T33" fmla="*/ 3 h 211"/>
                  <a:gd name="T34" fmla="*/ 2 w 199"/>
                  <a:gd name="T35" fmla="*/ 3 h 211"/>
                  <a:gd name="T36" fmla="*/ 3 w 199"/>
                  <a:gd name="T37" fmla="*/ 4 h 211"/>
                  <a:gd name="T38" fmla="*/ 3 w 199"/>
                  <a:gd name="T39" fmla="*/ 4 h 211"/>
                  <a:gd name="T40" fmla="*/ 4 w 199"/>
                  <a:gd name="T41" fmla="*/ 4 h 211"/>
                  <a:gd name="T42" fmla="*/ 4 w 199"/>
                  <a:gd name="T43" fmla="*/ 4 h 211"/>
                  <a:gd name="T44" fmla="*/ 3 w 199"/>
                  <a:gd name="T45" fmla="*/ 4 h 211"/>
                  <a:gd name="T46" fmla="*/ 3 w 199"/>
                  <a:gd name="T47" fmla="*/ 4 h 211"/>
                  <a:gd name="T48" fmla="*/ 3 w 199"/>
                  <a:gd name="T49" fmla="*/ 3 h 211"/>
                  <a:gd name="T50" fmla="*/ 2 w 199"/>
                  <a:gd name="T51" fmla="*/ 3 h 211"/>
                  <a:gd name="T52" fmla="*/ 2 w 199"/>
                  <a:gd name="T53" fmla="*/ 3 h 211"/>
                  <a:gd name="T54" fmla="*/ 1 w 199"/>
                  <a:gd name="T55" fmla="*/ 2 h 211"/>
                  <a:gd name="T56" fmla="*/ 1 w 199"/>
                  <a:gd name="T57" fmla="*/ 1 h 211"/>
                  <a:gd name="T58" fmla="*/ 1 w 199"/>
                  <a:gd name="T59" fmla="*/ 1 h 211"/>
                  <a:gd name="T60" fmla="*/ 1 w 199"/>
                  <a:gd name="T61" fmla="*/ 1 h 211"/>
                  <a:gd name="T62" fmla="*/ 1 w 199"/>
                  <a:gd name="T63" fmla="*/ 1 h 211"/>
                  <a:gd name="T64" fmla="*/ 1 w 199"/>
                  <a:gd name="T65" fmla="*/ 1 h 211"/>
                  <a:gd name="T66" fmla="*/ 1 w 199"/>
                  <a:gd name="T67" fmla="*/ 1 h 211"/>
                  <a:gd name="T68" fmla="*/ 1 w 199"/>
                  <a:gd name="T69" fmla="*/ 1 h 211"/>
                  <a:gd name="T70" fmla="*/ 1 w 199"/>
                  <a:gd name="T71" fmla="*/ 1 h 211"/>
                  <a:gd name="T72" fmla="*/ 0 w 199"/>
                  <a:gd name="T73" fmla="*/ 0 h 2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9"/>
                  <a:gd name="T112" fmla="*/ 0 h 211"/>
                  <a:gd name="T113" fmla="*/ 199 w 199"/>
                  <a:gd name="T114" fmla="*/ 211 h 2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9" h="211">
                    <a:moveTo>
                      <a:pt x="0" y="0"/>
                    </a:moveTo>
                    <a:lnTo>
                      <a:pt x="5" y="5"/>
                    </a:lnTo>
                    <a:lnTo>
                      <a:pt x="14" y="18"/>
                    </a:lnTo>
                    <a:lnTo>
                      <a:pt x="23" y="39"/>
                    </a:lnTo>
                    <a:lnTo>
                      <a:pt x="28" y="65"/>
                    </a:lnTo>
                    <a:lnTo>
                      <a:pt x="28" y="66"/>
                    </a:lnTo>
                    <a:lnTo>
                      <a:pt x="27" y="70"/>
                    </a:lnTo>
                    <a:lnTo>
                      <a:pt x="25" y="76"/>
                    </a:lnTo>
                    <a:lnTo>
                      <a:pt x="24" y="84"/>
                    </a:lnTo>
                    <a:lnTo>
                      <a:pt x="24" y="93"/>
                    </a:lnTo>
                    <a:lnTo>
                      <a:pt x="25" y="105"/>
                    </a:lnTo>
                    <a:lnTo>
                      <a:pt x="28" y="116"/>
                    </a:lnTo>
                    <a:lnTo>
                      <a:pt x="32" y="129"/>
                    </a:lnTo>
                    <a:lnTo>
                      <a:pt x="40" y="142"/>
                    </a:lnTo>
                    <a:lnTo>
                      <a:pt x="51" y="154"/>
                    </a:lnTo>
                    <a:lnTo>
                      <a:pt x="65" y="166"/>
                    </a:lnTo>
                    <a:lnTo>
                      <a:pt x="82" y="177"/>
                    </a:lnTo>
                    <a:lnTo>
                      <a:pt x="104" y="188"/>
                    </a:lnTo>
                    <a:lnTo>
                      <a:pt x="130" y="198"/>
                    </a:lnTo>
                    <a:lnTo>
                      <a:pt x="162" y="205"/>
                    </a:lnTo>
                    <a:lnTo>
                      <a:pt x="199" y="211"/>
                    </a:lnTo>
                    <a:lnTo>
                      <a:pt x="194" y="210"/>
                    </a:lnTo>
                    <a:lnTo>
                      <a:pt x="180" y="204"/>
                    </a:lnTo>
                    <a:lnTo>
                      <a:pt x="160" y="195"/>
                    </a:lnTo>
                    <a:lnTo>
                      <a:pt x="136" y="180"/>
                    </a:lnTo>
                    <a:lnTo>
                      <a:pt x="109" y="159"/>
                    </a:lnTo>
                    <a:lnTo>
                      <a:pt x="84" y="133"/>
                    </a:lnTo>
                    <a:lnTo>
                      <a:pt x="63" y="98"/>
                    </a:lnTo>
                    <a:lnTo>
                      <a:pt x="47" y="56"/>
                    </a:lnTo>
                    <a:lnTo>
                      <a:pt x="46" y="54"/>
                    </a:lnTo>
                    <a:lnTo>
                      <a:pt x="44" y="50"/>
                    </a:lnTo>
                    <a:lnTo>
                      <a:pt x="39" y="41"/>
                    </a:lnTo>
                    <a:lnTo>
                      <a:pt x="35" y="33"/>
                    </a:lnTo>
                    <a:lnTo>
                      <a:pt x="28" y="23"/>
                    </a:lnTo>
                    <a:lnTo>
                      <a:pt x="20" y="14"/>
                    </a:lnTo>
                    <a:lnTo>
                      <a:pt x="10"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1" name="Freeform 73"/>
              <p:cNvSpPr>
                <a:spLocks/>
              </p:cNvSpPr>
              <p:nvPr/>
            </p:nvSpPr>
            <p:spPr bwMode="auto">
              <a:xfrm>
                <a:off x="2329" y="1203"/>
                <a:ext cx="645" cy="121"/>
              </a:xfrm>
              <a:custGeom>
                <a:avLst/>
                <a:gdLst>
                  <a:gd name="T0" fmla="*/ 21 w 1288"/>
                  <a:gd name="T1" fmla="*/ 2 h 244"/>
                  <a:gd name="T2" fmla="*/ 20 w 1288"/>
                  <a:gd name="T3" fmla="*/ 2 h 244"/>
                  <a:gd name="T4" fmla="*/ 20 w 1288"/>
                  <a:gd name="T5" fmla="*/ 2 h 244"/>
                  <a:gd name="T6" fmla="*/ 19 w 1288"/>
                  <a:gd name="T7" fmla="*/ 2 h 244"/>
                  <a:gd name="T8" fmla="*/ 18 w 1288"/>
                  <a:gd name="T9" fmla="*/ 2 h 244"/>
                  <a:gd name="T10" fmla="*/ 18 w 1288"/>
                  <a:gd name="T11" fmla="*/ 3 h 244"/>
                  <a:gd name="T12" fmla="*/ 16 w 1288"/>
                  <a:gd name="T13" fmla="*/ 3 h 244"/>
                  <a:gd name="T14" fmla="*/ 15 w 1288"/>
                  <a:gd name="T15" fmla="*/ 3 h 244"/>
                  <a:gd name="T16" fmla="*/ 14 w 1288"/>
                  <a:gd name="T17" fmla="*/ 3 h 244"/>
                  <a:gd name="T18" fmla="*/ 12 w 1288"/>
                  <a:gd name="T19" fmla="*/ 3 h 244"/>
                  <a:gd name="T20" fmla="*/ 11 w 1288"/>
                  <a:gd name="T21" fmla="*/ 3 h 244"/>
                  <a:gd name="T22" fmla="*/ 9 w 1288"/>
                  <a:gd name="T23" fmla="*/ 3 h 244"/>
                  <a:gd name="T24" fmla="*/ 7 w 1288"/>
                  <a:gd name="T25" fmla="*/ 3 h 244"/>
                  <a:gd name="T26" fmla="*/ 5 w 1288"/>
                  <a:gd name="T27" fmla="*/ 2 h 244"/>
                  <a:gd name="T28" fmla="*/ 3 w 1288"/>
                  <a:gd name="T29" fmla="*/ 1 h 244"/>
                  <a:gd name="T30" fmla="*/ 1 w 1288"/>
                  <a:gd name="T31" fmla="*/ 0 h 244"/>
                  <a:gd name="T32" fmla="*/ 1 w 1288"/>
                  <a:gd name="T33" fmla="*/ 0 h 244"/>
                  <a:gd name="T34" fmla="*/ 1 w 1288"/>
                  <a:gd name="T35" fmla="*/ 0 h 244"/>
                  <a:gd name="T36" fmla="*/ 1 w 1288"/>
                  <a:gd name="T37" fmla="*/ 0 h 244"/>
                  <a:gd name="T38" fmla="*/ 2 w 1288"/>
                  <a:gd name="T39" fmla="*/ 0 h 244"/>
                  <a:gd name="T40" fmla="*/ 2 w 1288"/>
                  <a:gd name="T41" fmla="*/ 0 h 244"/>
                  <a:gd name="T42" fmla="*/ 3 w 1288"/>
                  <a:gd name="T43" fmla="*/ 1 h 244"/>
                  <a:gd name="T44" fmla="*/ 4 w 1288"/>
                  <a:gd name="T45" fmla="*/ 1 h 244"/>
                  <a:gd name="T46" fmla="*/ 5 w 1288"/>
                  <a:gd name="T47" fmla="*/ 1 h 244"/>
                  <a:gd name="T48" fmla="*/ 7 w 1288"/>
                  <a:gd name="T49" fmla="*/ 2 h 244"/>
                  <a:gd name="T50" fmla="*/ 8 w 1288"/>
                  <a:gd name="T51" fmla="*/ 2 h 244"/>
                  <a:gd name="T52" fmla="*/ 10 w 1288"/>
                  <a:gd name="T53" fmla="*/ 2 h 244"/>
                  <a:gd name="T54" fmla="*/ 12 w 1288"/>
                  <a:gd name="T55" fmla="*/ 2 h 244"/>
                  <a:gd name="T56" fmla="*/ 13 w 1288"/>
                  <a:gd name="T57" fmla="*/ 2 h 244"/>
                  <a:gd name="T58" fmla="*/ 15 w 1288"/>
                  <a:gd name="T59" fmla="*/ 2 h 244"/>
                  <a:gd name="T60" fmla="*/ 17 w 1288"/>
                  <a:gd name="T61" fmla="*/ 2 h 244"/>
                  <a:gd name="T62" fmla="*/ 20 w 1288"/>
                  <a:gd name="T63" fmla="*/ 2 h 2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8"/>
                  <a:gd name="T97" fmla="*/ 0 h 244"/>
                  <a:gd name="T98" fmla="*/ 1288 w 1288"/>
                  <a:gd name="T99" fmla="*/ 244 h 2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8" h="244">
                    <a:moveTo>
                      <a:pt x="1288" y="133"/>
                    </a:moveTo>
                    <a:lnTo>
                      <a:pt x="1286" y="134"/>
                    </a:lnTo>
                    <a:lnTo>
                      <a:pt x="1281" y="136"/>
                    </a:lnTo>
                    <a:lnTo>
                      <a:pt x="1272" y="141"/>
                    </a:lnTo>
                    <a:lnTo>
                      <a:pt x="1260" y="146"/>
                    </a:lnTo>
                    <a:lnTo>
                      <a:pt x="1245" y="152"/>
                    </a:lnTo>
                    <a:lnTo>
                      <a:pt x="1226" y="159"/>
                    </a:lnTo>
                    <a:lnTo>
                      <a:pt x="1204" y="167"/>
                    </a:lnTo>
                    <a:lnTo>
                      <a:pt x="1179" y="177"/>
                    </a:lnTo>
                    <a:lnTo>
                      <a:pt x="1151" y="185"/>
                    </a:lnTo>
                    <a:lnTo>
                      <a:pt x="1121" y="194"/>
                    </a:lnTo>
                    <a:lnTo>
                      <a:pt x="1089" y="202"/>
                    </a:lnTo>
                    <a:lnTo>
                      <a:pt x="1053" y="211"/>
                    </a:lnTo>
                    <a:lnTo>
                      <a:pt x="1017" y="219"/>
                    </a:lnTo>
                    <a:lnTo>
                      <a:pt x="976" y="226"/>
                    </a:lnTo>
                    <a:lnTo>
                      <a:pt x="934" y="232"/>
                    </a:lnTo>
                    <a:lnTo>
                      <a:pt x="890" y="238"/>
                    </a:lnTo>
                    <a:lnTo>
                      <a:pt x="844" y="241"/>
                    </a:lnTo>
                    <a:lnTo>
                      <a:pt x="797" y="244"/>
                    </a:lnTo>
                    <a:lnTo>
                      <a:pt x="747" y="244"/>
                    </a:lnTo>
                    <a:lnTo>
                      <a:pt x="696" y="242"/>
                    </a:lnTo>
                    <a:lnTo>
                      <a:pt x="643" y="239"/>
                    </a:lnTo>
                    <a:lnTo>
                      <a:pt x="589" y="233"/>
                    </a:lnTo>
                    <a:lnTo>
                      <a:pt x="534" y="224"/>
                    </a:lnTo>
                    <a:lnTo>
                      <a:pt x="478" y="214"/>
                    </a:lnTo>
                    <a:lnTo>
                      <a:pt x="421" y="199"/>
                    </a:lnTo>
                    <a:lnTo>
                      <a:pt x="362" y="181"/>
                    </a:lnTo>
                    <a:lnTo>
                      <a:pt x="304" y="161"/>
                    </a:lnTo>
                    <a:lnTo>
                      <a:pt x="244" y="136"/>
                    </a:lnTo>
                    <a:lnTo>
                      <a:pt x="183" y="109"/>
                    </a:lnTo>
                    <a:lnTo>
                      <a:pt x="123" y="76"/>
                    </a:lnTo>
                    <a:lnTo>
                      <a:pt x="61" y="41"/>
                    </a:lnTo>
                    <a:lnTo>
                      <a:pt x="0" y="0"/>
                    </a:lnTo>
                    <a:lnTo>
                      <a:pt x="1" y="1"/>
                    </a:lnTo>
                    <a:lnTo>
                      <a:pt x="5" y="4"/>
                    </a:lnTo>
                    <a:lnTo>
                      <a:pt x="13" y="7"/>
                    </a:lnTo>
                    <a:lnTo>
                      <a:pt x="24" y="13"/>
                    </a:lnTo>
                    <a:lnTo>
                      <a:pt x="38" y="19"/>
                    </a:lnTo>
                    <a:lnTo>
                      <a:pt x="54" y="27"/>
                    </a:lnTo>
                    <a:lnTo>
                      <a:pt x="73" y="35"/>
                    </a:lnTo>
                    <a:lnTo>
                      <a:pt x="94" y="44"/>
                    </a:lnTo>
                    <a:lnTo>
                      <a:pt x="119" y="53"/>
                    </a:lnTo>
                    <a:lnTo>
                      <a:pt x="146" y="64"/>
                    </a:lnTo>
                    <a:lnTo>
                      <a:pt x="176" y="74"/>
                    </a:lnTo>
                    <a:lnTo>
                      <a:pt x="208" y="84"/>
                    </a:lnTo>
                    <a:lnTo>
                      <a:pt x="243" y="95"/>
                    </a:lnTo>
                    <a:lnTo>
                      <a:pt x="279" y="106"/>
                    </a:lnTo>
                    <a:lnTo>
                      <a:pt x="319" y="117"/>
                    </a:lnTo>
                    <a:lnTo>
                      <a:pt x="360" y="127"/>
                    </a:lnTo>
                    <a:lnTo>
                      <a:pt x="404" y="136"/>
                    </a:lnTo>
                    <a:lnTo>
                      <a:pt x="450" y="146"/>
                    </a:lnTo>
                    <a:lnTo>
                      <a:pt x="498" y="154"/>
                    </a:lnTo>
                    <a:lnTo>
                      <a:pt x="548" y="162"/>
                    </a:lnTo>
                    <a:lnTo>
                      <a:pt x="600" y="167"/>
                    </a:lnTo>
                    <a:lnTo>
                      <a:pt x="654" y="173"/>
                    </a:lnTo>
                    <a:lnTo>
                      <a:pt x="710" y="177"/>
                    </a:lnTo>
                    <a:lnTo>
                      <a:pt x="768" y="180"/>
                    </a:lnTo>
                    <a:lnTo>
                      <a:pt x="828" y="181"/>
                    </a:lnTo>
                    <a:lnTo>
                      <a:pt x="889" y="180"/>
                    </a:lnTo>
                    <a:lnTo>
                      <a:pt x="951" y="178"/>
                    </a:lnTo>
                    <a:lnTo>
                      <a:pt x="1015" y="173"/>
                    </a:lnTo>
                    <a:lnTo>
                      <a:pt x="1082" y="166"/>
                    </a:lnTo>
                    <a:lnTo>
                      <a:pt x="1149" y="158"/>
                    </a:lnTo>
                    <a:lnTo>
                      <a:pt x="1218" y="147"/>
                    </a:lnTo>
                    <a:lnTo>
                      <a:pt x="1288" y="1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2" name="Freeform 74"/>
              <p:cNvSpPr>
                <a:spLocks/>
              </p:cNvSpPr>
              <p:nvPr/>
            </p:nvSpPr>
            <p:spPr bwMode="auto">
              <a:xfrm>
                <a:off x="2252" y="946"/>
                <a:ext cx="123" cy="47"/>
              </a:xfrm>
              <a:custGeom>
                <a:avLst/>
                <a:gdLst>
                  <a:gd name="T0" fmla="*/ 0 w 248"/>
                  <a:gd name="T1" fmla="*/ 1 h 94"/>
                  <a:gd name="T2" fmla="*/ 0 w 248"/>
                  <a:gd name="T3" fmla="*/ 1 h 94"/>
                  <a:gd name="T4" fmla="*/ 0 w 248"/>
                  <a:gd name="T5" fmla="*/ 1 h 94"/>
                  <a:gd name="T6" fmla="*/ 0 w 248"/>
                  <a:gd name="T7" fmla="*/ 1 h 94"/>
                  <a:gd name="T8" fmla="*/ 0 w 248"/>
                  <a:gd name="T9" fmla="*/ 1 h 94"/>
                  <a:gd name="T10" fmla="*/ 0 w 248"/>
                  <a:gd name="T11" fmla="*/ 1 h 94"/>
                  <a:gd name="T12" fmla="*/ 0 w 248"/>
                  <a:gd name="T13" fmla="*/ 1 h 94"/>
                  <a:gd name="T14" fmla="*/ 0 w 248"/>
                  <a:gd name="T15" fmla="*/ 1 h 94"/>
                  <a:gd name="T16" fmla="*/ 1 w 248"/>
                  <a:gd name="T17" fmla="*/ 0 h 94"/>
                  <a:gd name="T18" fmla="*/ 1 w 248"/>
                  <a:gd name="T19" fmla="*/ 0 h 94"/>
                  <a:gd name="T20" fmla="*/ 1 w 248"/>
                  <a:gd name="T21" fmla="*/ 1 h 94"/>
                  <a:gd name="T22" fmla="*/ 1 w 248"/>
                  <a:gd name="T23" fmla="*/ 1 h 94"/>
                  <a:gd name="T24" fmla="*/ 2 w 248"/>
                  <a:gd name="T25" fmla="*/ 1 h 94"/>
                  <a:gd name="T26" fmla="*/ 2 w 248"/>
                  <a:gd name="T27" fmla="*/ 1 h 94"/>
                  <a:gd name="T28" fmla="*/ 2 w 248"/>
                  <a:gd name="T29" fmla="*/ 1 h 94"/>
                  <a:gd name="T30" fmla="*/ 3 w 248"/>
                  <a:gd name="T31" fmla="*/ 2 h 94"/>
                  <a:gd name="T32" fmla="*/ 3 w 248"/>
                  <a:gd name="T33" fmla="*/ 2 h 94"/>
                  <a:gd name="T34" fmla="*/ 3 w 248"/>
                  <a:gd name="T35" fmla="*/ 2 h 94"/>
                  <a:gd name="T36" fmla="*/ 3 w 248"/>
                  <a:gd name="T37" fmla="*/ 2 h 94"/>
                  <a:gd name="T38" fmla="*/ 3 w 248"/>
                  <a:gd name="T39" fmla="*/ 2 h 94"/>
                  <a:gd name="T40" fmla="*/ 3 w 248"/>
                  <a:gd name="T41" fmla="*/ 2 h 94"/>
                  <a:gd name="T42" fmla="*/ 3 w 248"/>
                  <a:gd name="T43" fmla="*/ 2 h 94"/>
                  <a:gd name="T44" fmla="*/ 3 w 248"/>
                  <a:gd name="T45" fmla="*/ 1 h 94"/>
                  <a:gd name="T46" fmla="*/ 2 w 248"/>
                  <a:gd name="T47" fmla="*/ 1 h 94"/>
                  <a:gd name="T48" fmla="*/ 2 w 248"/>
                  <a:gd name="T49" fmla="*/ 1 h 94"/>
                  <a:gd name="T50" fmla="*/ 2 w 248"/>
                  <a:gd name="T51" fmla="*/ 1 h 94"/>
                  <a:gd name="T52" fmla="*/ 1 w 248"/>
                  <a:gd name="T53" fmla="*/ 1 h 94"/>
                  <a:gd name="T54" fmla="*/ 1 w 248"/>
                  <a:gd name="T55" fmla="*/ 1 h 94"/>
                  <a:gd name="T56" fmla="*/ 1 w 248"/>
                  <a:gd name="T57" fmla="*/ 1 h 94"/>
                  <a:gd name="T58" fmla="*/ 0 w 248"/>
                  <a:gd name="T59" fmla="*/ 1 h 94"/>
                  <a:gd name="T60" fmla="*/ 0 w 248"/>
                  <a:gd name="T61" fmla="*/ 1 h 94"/>
                  <a:gd name="T62" fmla="*/ 0 w 248"/>
                  <a:gd name="T63" fmla="*/ 1 h 94"/>
                  <a:gd name="T64" fmla="*/ 0 w 248"/>
                  <a:gd name="T65" fmla="*/ 1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8"/>
                  <a:gd name="T100" fmla="*/ 0 h 94"/>
                  <a:gd name="T101" fmla="*/ 248 w 248"/>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8" h="94">
                    <a:moveTo>
                      <a:pt x="0" y="26"/>
                    </a:moveTo>
                    <a:lnTo>
                      <a:pt x="1" y="25"/>
                    </a:lnTo>
                    <a:lnTo>
                      <a:pt x="5" y="22"/>
                    </a:lnTo>
                    <a:lnTo>
                      <a:pt x="9" y="19"/>
                    </a:lnTo>
                    <a:lnTo>
                      <a:pt x="17" y="14"/>
                    </a:lnTo>
                    <a:lnTo>
                      <a:pt x="27" y="10"/>
                    </a:lnTo>
                    <a:lnTo>
                      <a:pt x="37" y="6"/>
                    </a:lnTo>
                    <a:lnTo>
                      <a:pt x="51" y="3"/>
                    </a:lnTo>
                    <a:lnTo>
                      <a:pt x="66" y="0"/>
                    </a:lnTo>
                    <a:lnTo>
                      <a:pt x="82" y="0"/>
                    </a:lnTo>
                    <a:lnTo>
                      <a:pt x="101" y="3"/>
                    </a:lnTo>
                    <a:lnTo>
                      <a:pt x="121" y="9"/>
                    </a:lnTo>
                    <a:lnTo>
                      <a:pt x="143" y="17"/>
                    </a:lnTo>
                    <a:lnTo>
                      <a:pt x="167" y="29"/>
                    </a:lnTo>
                    <a:lnTo>
                      <a:pt x="192" y="45"/>
                    </a:lnTo>
                    <a:lnTo>
                      <a:pt x="219" y="67"/>
                    </a:lnTo>
                    <a:lnTo>
                      <a:pt x="248" y="94"/>
                    </a:lnTo>
                    <a:lnTo>
                      <a:pt x="247" y="93"/>
                    </a:lnTo>
                    <a:lnTo>
                      <a:pt x="241" y="89"/>
                    </a:lnTo>
                    <a:lnTo>
                      <a:pt x="234" y="85"/>
                    </a:lnTo>
                    <a:lnTo>
                      <a:pt x="224" y="79"/>
                    </a:lnTo>
                    <a:lnTo>
                      <a:pt x="211" y="72"/>
                    </a:lnTo>
                    <a:lnTo>
                      <a:pt x="197" y="64"/>
                    </a:lnTo>
                    <a:lnTo>
                      <a:pt x="181" y="56"/>
                    </a:lnTo>
                    <a:lnTo>
                      <a:pt x="163" y="48"/>
                    </a:lnTo>
                    <a:lnTo>
                      <a:pt x="144" y="41"/>
                    </a:lnTo>
                    <a:lnTo>
                      <a:pt x="125" y="34"/>
                    </a:lnTo>
                    <a:lnTo>
                      <a:pt x="104" y="28"/>
                    </a:lnTo>
                    <a:lnTo>
                      <a:pt x="83" y="23"/>
                    </a:lnTo>
                    <a:lnTo>
                      <a:pt x="61" y="20"/>
                    </a:lnTo>
                    <a:lnTo>
                      <a:pt x="40" y="20"/>
                    </a:lnTo>
                    <a:lnTo>
                      <a:pt x="20" y="21"/>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3" name="Freeform 75"/>
              <p:cNvSpPr>
                <a:spLocks/>
              </p:cNvSpPr>
              <p:nvPr/>
            </p:nvSpPr>
            <p:spPr bwMode="auto">
              <a:xfrm>
                <a:off x="2894" y="740"/>
                <a:ext cx="248" cy="336"/>
              </a:xfrm>
              <a:custGeom>
                <a:avLst/>
                <a:gdLst>
                  <a:gd name="T0" fmla="*/ 7 w 497"/>
                  <a:gd name="T1" fmla="*/ 0 h 672"/>
                  <a:gd name="T2" fmla="*/ 7 w 497"/>
                  <a:gd name="T3" fmla="*/ 1 h 672"/>
                  <a:gd name="T4" fmla="*/ 7 w 497"/>
                  <a:gd name="T5" fmla="*/ 1 h 672"/>
                  <a:gd name="T6" fmla="*/ 7 w 497"/>
                  <a:gd name="T7" fmla="*/ 1 h 672"/>
                  <a:gd name="T8" fmla="*/ 7 w 497"/>
                  <a:gd name="T9" fmla="*/ 2 h 672"/>
                  <a:gd name="T10" fmla="*/ 7 w 497"/>
                  <a:gd name="T11" fmla="*/ 2 h 672"/>
                  <a:gd name="T12" fmla="*/ 7 w 497"/>
                  <a:gd name="T13" fmla="*/ 3 h 672"/>
                  <a:gd name="T14" fmla="*/ 7 w 497"/>
                  <a:gd name="T15" fmla="*/ 3 h 672"/>
                  <a:gd name="T16" fmla="*/ 6 w 497"/>
                  <a:gd name="T17" fmla="*/ 5 h 672"/>
                  <a:gd name="T18" fmla="*/ 6 w 497"/>
                  <a:gd name="T19" fmla="*/ 6 h 672"/>
                  <a:gd name="T20" fmla="*/ 5 w 497"/>
                  <a:gd name="T21" fmla="*/ 6 h 672"/>
                  <a:gd name="T22" fmla="*/ 5 w 497"/>
                  <a:gd name="T23" fmla="*/ 7 h 672"/>
                  <a:gd name="T24" fmla="*/ 4 w 497"/>
                  <a:gd name="T25" fmla="*/ 8 h 672"/>
                  <a:gd name="T26" fmla="*/ 3 w 497"/>
                  <a:gd name="T27" fmla="*/ 9 h 672"/>
                  <a:gd name="T28" fmla="*/ 2 w 497"/>
                  <a:gd name="T29" fmla="*/ 10 h 672"/>
                  <a:gd name="T30" fmla="*/ 1 w 497"/>
                  <a:gd name="T31" fmla="*/ 10 h 672"/>
                  <a:gd name="T32" fmla="*/ 0 w 497"/>
                  <a:gd name="T33" fmla="*/ 11 h 672"/>
                  <a:gd name="T34" fmla="*/ 0 w 497"/>
                  <a:gd name="T35" fmla="*/ 11 h 672"/>
                  <a:gd name="T36" fmla="*/ 0 w 497"/>
                  <a:gd name="T37" fmla="*/ 11 h 672"/>
                  <a:gd name="T38" fmla="*/ 0 w 497"/>
                  <a:gd name="T39" fmla="*/ 11 h 672"/>
                  <a:gd name="T40" fmla="*/ 1 w 497"/>
                  <a:gd name="T41" fmla="*/ 10 h 672"/>
                  <a:gd name="T42" fmla="*/ 1 w 497"/>
                  <a:gd name="T43" fmla="*/ 10 h 672"/>
                  <a:gd name="T44" fmla="*/ 2 w 497"/>
                  <a:gd name="T45" fmla="*/ 10 h 672"/>
                  <a:gd name="T46" fmla="*/ 2 w 497"/>
                  <a:gd name="T47" fmla="*/ 9 h 672"/>
                  <a:gd name="T48" fmla="*/ 3 w 497"/>
                  <a:gd name="T49" fmla="*/ 9 h 672"/>
                  <a:gd name="T50" fmla="*/ 3 w 497"/>
                  <a:gd name="T51" fmla="*/ 8 h 672"/>
                  <a:gd name="T52" fmla="*/ 4 w 497"/>
                  <a:gd name="T53" fmla="*/ 7 h 672"/>
                  <a:gd name="T54" fmla="*/ 5 w 497"/>
                  <a:gd name="T55" fmla="*/ 6 h 672"/>
                  <a:gd name="T56" fmla="*/ 5 w 497"/>
                  <a:gd name="T57" fmla="*/ 6 h 672"/>
                  <a:gd name="T58" fmla="*/ 6 w 497"/>
                  <a:gd name="T59" fmla="*/ 4 h 672"/>
                  <a:gd name="T60" fmla="*/ 7 w 497"/>
                  <a:gd name="T61" fmla="*/ 3 h 672"/>
                  <a:gd name="T62" fmla="*/ 7 w 497"/>
                  <a:gd name="T63" fmla="*/ 2 h 672"/>
                  <a:gd name="T64" fmla="*/ 7 w 497"/>
                  <a:gd name="T65" fmla="*/ 0 h 6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7"/>
                  <a:gd name="T100" fmla="*/ 0 h 672"/>
                  <a:gd name="T101" fmla="*/ 497 w 497"/>
                  <a:gd name="T102" fmla="*/ 672 h 6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7" h="672">
                    <a:moveTo>
                      <a:pt x="497" y="0"/>
                    </a:moveTo>
                    <a:lnTo>
                      <a:pt x="497" y="6"/>
                    </a:lnTo>
                    <a:lnTo>
                      <a:pt x="495" y="22"/>
                    </a:lnTo>
                    <a:lnTo>
                      <a:pt x="493" y="46"/>
                    </a:lnTo>
                    <a:lnTo>
                      <a:pt x="489" y="79"/>
                    </a:lnTo>
                    <a:lnTo>
                      <a:pt x="481" y="120"/>
                    </a:lnTo>
                    <a:lnTo>
                      <a:pt x="469" y="165"/>
                    </a:lnTo>
                    <a:lnTo>
                      <a:pt x="454" y="216"/>
                    </a:lnTo>
                    <a:lnTo>
                      <a:pt x="433" y="269"/>
                    </a:lnTo>
                    <a:lnTo>
                      <a:pt x="407" y="324"/>
                    </a:lnTo>
                    <a:lnTo>
                      <a:pt x="373" y="380"/>
                    </a:lnTo>
                    <a:lnTo>
                      <a:pt x="334" y="437"/>
                    </a:lnTo>
                    <a:lnTo>
                      <a:pt x="286" y="491"/>
                    </a:lnTo>
                    <a:lnTo>
                      <a:pt x="229" y="543"/>
                    </a:lnTo>
                    <a:lnTo>
                      <a:pt x="163" y="591"/>
                    </a:lnTo>
                    <a:lnTo>
                      <a:pt x="87" y="635"/>
                    </a:lnTo>
                    <a:lnTo>
                      <a:pt x="0" y="672"/>
                    </a:lnTo>
                    <a:lnTo>
                      <a:pt x="5" y="670"/>
                    </a:lnTo>
                    <a:lnTo>
                      <a:pt x="18" y="664"/>
                    </a:lnTo>
                    <a:lnTo>
                      <a:pt x="38" y="655"/>
                    </a:lnTo>
                    <a:lnTo>
                      <a:pt x="65" y="640"/>
                    </a:lnTo>
                    <a:lnTo>
                      <a:pt x="96" y="621"/>
                    </a:lnTo>
                    <a:lnTo>
                      <a:pt x="132" y="596"/>
                    </a:lnTo>
                    <a:lnTo>
                      <a:pt x="171" y="567"/>
                    </a:lnTo>
                    <a:lnTo>
                      <a:pt x="212" y="531"/>
                    </a:lnTo>
                    <a:lnTo>
                      <a:pt x="255" y="489"/>
                    </a:lnTo>
                    <a:lnTo>
                      <a:pt x="297" y="441"/>
                    </a:lnTo>
                    <a:lnTo>
                      <a:pt x="339" y="386"/>
                    </a:lnTo>
                    <a:lnTo>
                      <a:pt x="379" y="324"/>
                    </a:lnTo>
                    <a:lnTo>
                      <a:pt x="415" y="255"/>
                    </a:lnTo>
                    <a:lnTo>
                      <a:pt x="448" y="179"/>
                    </a:lnTo>
                    <a:lnTo>
                      <a:pt x="475" y="93"/>
                    </a:lnTo>
                    <a:lnTo>
                      <a:pt x="4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4" name="Freeform 76"/>
              <p:cNvSpPr>
                <a:spLocks/>
              </p:cNvSpPr>
              <p:nvPr/>
            </p:nvSpPr>
            <p:spPr bwMode="auto">
              <a:xfrm>
                <a:off x="2286" y="1003"/>
                <a:ext cx="547" cy="133"/>
              </a:xfrm>
              <a:custGeom>
                <a:avLst/>
                <a:gdLst>
                  <a:gd name="T0" fmla="*/ 1 w 1094"/>
                  <a:gd name="T1" fmla="*/ 0 h 267"/>
                  <a:gd name="T2" fmla="*/ 1 w 1094"/>
                  <a:gd name="T3" fmla="*/ 0 h 267"/>
                  <a:gd name="T4" fmla="*/ 1 w 1094"/>
                  <a:gd name="T5" fmla="*/ 0 h 267"/>
                  <a:gd name="T6" fmla="*/ 1 w 1094"/>
                  <a:gd name="T7" fmla="*/ 0 h 267"/>
                  <a:gd name="T8" fmla="*/ 2 w 1094"/>
                  <a:gd name="T9" fmla="*/ 1 h 267"/>
                  <a:gd name="T10" fmla="*/ 3 w 1094"/>
                  <a:gd name="T11" fmla="*/ 1 h 267"/>
                  <a:gd name="T12" fmla="*/ 4 w 1094"/>
                  <a:gd name="T13" fmla="*/ 2 h 267"/>
                  <a:gd name="T14" fmla="*/ 5 w 1094"/>
                  <a:gd name="T15" fmla="*/ 2 h 267"/>
                  <a:gd name="T16" fmla="*/ 6 w 1094"/>
                  <a:gd name="T17" fmla="*/ 3 h 267"/>
                  <a:gd name="T18" fmla="*/ 8 w 1094"/>
                  <a:gd name="T19" fmla="*/ 3 h 267"/>
                  <a:gd name="T20" fmla="*/ 9 w 1094"/>
                  <a:gd name="T21" fmla="*/ 3 h 267"/>
                  <a:gd name="T22" fmla="*/ 10 w 1094"/>
                  <a:gd name="T23" fmla="*/ 4 h 267"/>
                  <a:gd name="T24" fmla="*/ 12 w 1094"/>
                  <a:gd name="T25" fmla="*/ 4 h 267"/>
                  <a:gd name="T26" fmla="*/ 13 w 1094"/>
                  <a:gd name="T27" fmla="*/ 4 h 267"/>
                  <a:gd name="T28" fmla="*/ 15 w 1094"/>
                  <a:gd name="T29" fmla="*/ 3 h 267"/>
                  <a:gd name="T30" fmla="*/ 17 w 1094"/>
                  <a:gd name="T31" fmla="*/ 3 h 267"/>
                  <a:gd name="T32" fmla="*/ 17 w 1094"/>
                  <a:gd name="T33" fmla="*/ 3 h 267"/>
                  <a:gd name="T34" fmla="*/ 17 w 1094"/>
                  <a:gd name="T35" fmla="*/ 3 h 267"/>
                  <a:gd name="T36" fmla="*/ 17 w 1094"/>
                  <a:gd name="T37" fmla="*/ 3 h 267"/>
                  <a:gd name="T38" fmla="*/ 17 w 1094"/>
                  <a:gd name="T39" fmla="*/ 3 h 267"/>
                  <a:gd name="T40" fmla="*/ 16 w 1094"/>
                  <a:gd name="T41" fmla="*/ 3 h 267"/>
                  <a:gd name="T42" fmla="*/ 15 w 1094"/>
                  <a:gd name="T43" fmla="*/ 3 h 267"/>
                  <a:gd name="T44" fmla="*/ 14 w 1094"/>
                  <a:gd name="T45" fmla="*/ 3 h 267"/>
                  <a:gd name="T46" fmla="*/ 13 w 1094"/>
                  <a:gd name="T47" fmla="*/ 3 h 267"/>
                  <a:gd name="T48" fmla="*/ 12 w 1094"/>
                  <a:gd name="T49" fmla="*/ 3 h 267"/>
                  <a:gd name="T50" fmla="*/ 11 w 1094"/>
                  <a:gd name="T51" fmla="*/ 3 h 267"/>
                  <a:gd name="T52" fmla="*/ 9 w 1094"/>
                  <a:gd name="T53" fmla="*/ 3 h 267"/>
                  <a:gd name="T54" fmla="*/ 8 w 1094"/>
                  <a:gd name="T55" fmla="*/ 2 h 267"/>
                  <a:gd name="T56" fmla="*/ 6 w 1094"/>
                  <a:gd name="T57" fmla="*/ 2 h 267"/>
                  <a:gd name="T58" fmla="*/ 5 w 1094"/>
                  <a:gd name="T59" fmla="*/ 1 h 267"/>
                  <a:gd name="T60" fmla="*/ 3 w 1094"/>
                  <a:gd name="T61" fmla="*/ 1 h 267"/>
                  <a:gd name="T62" fmla="*/ 1 w 1094"/>
                  <a:gd name="T63" fmla="*/ 0 h 2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4"/>
                  <a:gd name="T97" fmla="*/ 0 h 267"/>
                  <a:gd name="T98" fmla="*/ 1094 w 1094"/>
                  <a:gd name="T99" fmla="*/ 267 h 2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4" h="267">
                    <a:moveTo>
                      <a:pt x="0" y="0"/>
                    </a:moveTo>
                    <a:lnTo>
                      <a:pt x="1" y="2"/>
                    </a:lnTo>
                    <a:lnTo>
                      <a:pt x="7" y="5"/>
                    </a:lnTo>
                    <a:lnTo>
                      <a:pt x="15" y="11"/>
                    </a:lnTo>
                    <a:lnTo>
                      <a:pt x="27" y="19"/>
                    </a:lnTo>
                    <a:lnTo>
                      <a:pt x="40" y="28"/>
                    </a:lnTo>
                    <a:lnTo>
                      <a:pt x="58" y="38"/>
                    </a:lnTo>
                    <a:lnTo>
                      <a:pt x="78" y="51"/>
                    </a:lnTo>
                    <a:lnTo>
                      <a:pt x="100" y="64"/>
                    </a:lnTo>
                    <a:lnTo>
                      <a:pt x="126" y="79"/>
                    </a:lnTo>
                    <a:lnTo>
                      <a:pt x="153" y="94"/>
                    </a:lnTo>
                    <a:lnTo>
                      <a:pt x="182" y="109"/>
                    </a:lnTo>
                    <a:lnTo>
                      <a:pt x="214" y="125"/>
                    </a:lnTo>
                    <a:lnTo>
                      <a:pt x="248" y="140"/>
                    </a:lnTo>
                    <a:lnTo>
                      <a:pt x="283" y="156"/>
                    </a:lnTo>
                    <a:lnTo>
                      <a:pt x="320" y="171"/>
                    </a:lnTo>
                    <a:lnTo>
                      <a:pt x="359" y="186"/>
                    </a:lnTo>
                    <a:lnTo>
                      <a:pt x="399" y="201"/>
                    </a:lnTo>
                    <a:lnTo>
                      <a:pt x="441" y="215"/>
                    </a:lnTo>
                    <a:lnTo>
                      <a:pt x="484" y="226"/>
                    </a:lnTo>
                    <a:lnTo>
                      <a:pt x="528" y="238"/>
                    </a:lnTo>
                    <a:lnTo>
                      <a:pt x="572" y="247"/>
                    </a:lnTo>
                    <a:lnTo>
                      <a:pt x="617" y="255"/>
                    </a:lnTo>
                    <a:lnTo>
                      <a:pt x="665" y="261"/>
                    </a:lnTo>
                    <a:lnTo>
                      <a:pt x="712" y="264"/>
                    </a:lnTo>
                    <a:lnTo>
                      <a:pt x="759" y="267"/>
                    </a:lnTo>
                    <a:lnTo>
                      <a:pt x="806" y="265"/>
                    </a:lnTo>
                    <a:lnTo>
                      <a:pt x="855" y="262"/>
                    </a:lnTo>
                    <a:lnTo>
                      <a:pt x="903" y="255"/>
                    </a:lnTo>
                    <a:lnTo>
                      <a:pt x="951" y="246"/>
                    </a:lnTo>
                    <a:lnTo>
                      <a:pt x="999" y="233"/>
                    </a:lnTo>
                    <a:lnTo>
                      <a:pt x="1047" y="216"/>
                    </a:lnTo>
                    <a:lnTo>
                      <a:pt x="1094" y="196"/>
                    </a:lnTo>
                    <a:lnTo>
                      <a:pt x="1093" y="196"/>
                    </a:lnTo>
                    <a:lnTo>
                      <a:pt x="1090" y="197"/>
                    </a:lnTo>
                    <a:lnTo>
                      <a:pt x="1084" y="200"/>
                    </a:lnTo>
                    <a:lnTo>
                      <a:pt x="1075" y="202"/>
                    </a:lnTo>
                    <a:lnTo>
                      <a:pt x="1064" y="204"/>
                    </a:lnTo>
                    <a:lnTo>
                      <a:pt x="1052" y="208"/>
                    </a:lnTo>
                    <a:lnTo>
                      <a:pt x="1037" y="210"/>
                    </a:lnTo>
                    <a:lnTo>
                      <a:pt x="1019" y="214"/>
                    </a:lnTo>
                    <a:lnTo>
                      <a:pt x="999" y="217"/>
                    </a:lnTo>
                    <a:lnTo>
                      <a:pt x="977" y="219"/>
                    </a:lnTo>
                    <a:lnTo>
                      <a:pt x="954" y="222"/>
                    </a:lnTo>
                    <a:lnTo>
                      <a:pt x="927" y="224"/>
                    </a:lnTo>
                    <a:lnTo>
                      <a:pt x="898" y="225"/>
                    </a:lnTo>
                    <a:lnTo>
                      <a:pt x="868" y="226"/>
                    </a:lnTo>
                    <a:lnTo>
                      <a:pt x="836" y="226"/>
                    </a:lnTo>
                    <a:lnTo>
                      <a:pt x="802" y="226"/>
                    </a:lnTo>
                    <a:lnTo>
                      <a:pt x="766" y="224"/>
                    </a:lnTo>
                    <a:lnTo>
                      <a:pt x="727" y="222"/>
                    </a:lnTo>
                    <a:lnTo>
                      <a:pt x="686" y="217"/>
                    </a:lnTo>
                    <a:lnTo>
                      <a:pt x="645" y="211"/>
                    </a:lnTo>
                    <a:lnTo>
                      <a:pt x="601" y="204"/>
                    </a:lnTo>
                    <a:lnTo>
                      <a:pt x="555" y="196"/>
                    </a:lnTo>
                    <a:lnTo>
                      <a:pt x="507" y="186"/>
                    </a:lnTo>
                    <a:lnTo>
                      <a:pt x="457" y="174"/>
                    </a:lnTo>
                    <a:lnTo>
                      <a:pt x="407" y="161"/>
                    </a:lnTo>
                    <a:lnTo>
                      <a:pt x="354" y="144"/>
                    </a:lnTo>
                    <a:lnTo>
                      <a:pt x="298" y="127"/>
                    </a:lnTo>
                    <a:lnTo>
                      <a:pt x="242" y="106"/>
                    </a:lnTo>
                    <a:lnTo>
                      <a:pt x="184" y="83"/>
                    </a:lnTo>
                    <a:lnTo>
                      <a:pt x="124" y="59"/>
                    </a:lnTo>
                    <a:lnTo>
                      <a:pt x="63" y="3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5" name="Freeform 77"/>
              <p:cNvSpPr>
                <a:spLocks/>
              </p:cNvSpPr>
              <p:nvPr/>
            </p:nvSpPr>
            <p:spPr bwMode="auto">
              <a:xfrm>
                <a:off x="3160" y="608"/>
                <a:ext cx="24" cy="114"/>
              </a:xfrm>
              <a:custGeom>
                <a:avLst/>
                <a:gdLst>
                  <a:gd name="T0" fmla="*/ 0 w 50"/>
                  <a:gd name="T1" fmla="*/ 0 h 228"/>
                  <a:gd name="T2" fmla="*/ 0 w 50"/>
                  <a:gd name="T3" fmla="*/ 1 h 228"/>
                  <a:gd name="T4" fmla="*/ 0 w 50"/>
                  <a:gd name="T5" fmla="*/ 1 h 228"/>
                  <a:gd name="T6" fmla="*/ 0 w 50"/>
                  <a:gd name="T7" fmla="*/ 1 h 228"/>
                  <a:gd name="T8" fmla="*/ 0 w 50"/>
                  <a:gd name="T9" fmla="*/ 2 h 228"/>
                  <a:gd name="T10" fmla="*/ 0 w 50"/>
                  <a:gd name="T11" fmla="*/ 2 h 228"/>
                  <a:gd name="T12" fmla="*/ 0 w 50"/>
                  <a:gd name="T13" fmla="*/ 3 h 228"/>
                  <a:gd name="T14" fmla="*/ 0 w 50"/>
                  <a:gd name="T15" fmla="*/ 4 h 228"/>
                  <a:gd name="T16" fmla="*/ 0 w 50"/>
                  <a:gd name="T17" fmla="*/ 4 h 228"/>
                  <a:gd name="T18" fmla="*/ 0 w 50"/>
                  <a:gd name="T19" fmla="*/ 4 h 228"/>
                  <a:gd name="T20" fmla="*/ 0 w 50"/>
                  <a:gd name="T21" fmla="*/ 4 h 228"/>
                  <a:gd name="T22" fmla="*/ 0 w 50"/>
                  <a:gd name="T23" fmla="*/ 4 h 228"/>
                  <a:gd name="T24" fmla="*/ 0 w 50"/>
                  <a:gd name="T25" fmla="*/ 3 h 228"/>
                  <a:gd name="T26" fmla="*/ 0 w 50"/>
                  <a:gd name="T27" fmla="*/ 3 h 228"/>
                  <a:gd name="T28" fmla="*/ 0 w 50"/>
                  <a:gd name="T29" fmla="*/ 3 h 228"/>
                  <a:gd name="T30" fmla="*/ 0 w 50"/>
                  <a:gd name="T31" fmla="*/ 2 h 228"/>
                  <a:gd name="T32" fmla="*/ 0 w 50"/>
                  <a:gd name="T33" fmla="*/ 2 h 228"/>
                  <a:gd name="T34" fmla="*/ 0 w 50"/>
                  <a:gd name="T35" fmla="*/ 1 h 228"/>
                  <a:gd name="T36" fmla="*/ 0 w 50"/>
                  <a:gd name="T37" fmla="*/ 1 h 228"/>
                  <a:gd name="T38" fmla="*/ 0 w 50"/>
                  <a:gd name="T39" fmla="*/ 1 h 228"/>
                  <a:gd name="T40" fmla="*/ 0 w 50"/>
                  <a:gd name="T41" fmla="*/ 0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28"/>
                  <a:gd name="T65" fmla="*/ 50 w 50"/>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28">
                    <a:moveTo>
                      <a:pt x="49" y="0"/>
                    </a:moveTo>
                    <a:lnTo>
                      <a:pt x="49" y="7"/>
                    </a:lnTo>
                    <a:lnTo>
                      <a:pt x="50" y="26"/>
                    </a:lnTo>
                    <a:lnTo>
                      <a:pt x="50" y="55"/>
                    </a:lnTo>
                    <a:lnTo>
                      <a:pt x="48" y="90"/>
                    </a:lnTo>
                    <a:lnTo>
                      <a:pt x="44" y="128"/>
                    </a:lnTo>
                    <a:lnTo>
                      <a:pt x="36" y="166"/>
                    </a:lnTo>
                    <a:lnTo>
                      <a:pt x="25" y="200"/>
                    </a:lnTo>
                    <a:lnTo>
                      <a:pt x="8" y="228"/>
                    </a:lnTo>
                    <a:lnTo>
                      <a:pt x="6" y="226"/>
                    </a:lnTo>
                    <a:lnTo>
                      <a:pt x="1" y="218"/>
                    </a:lnTo>
                    <a:lnTo>
                      <a:pt x="0" y="202"/>
                    </a:lnTo>
                    <a:lnTo>
                      <a:pt x="5" y="176"/>
                    </a:lnTo>
                    <a:lnTo>
                      <a:pt x="11" y="157"/>
                    </a:lnTo>
                    <a:lnTo>
                      <a:pt x="16" y="131"/>
                    </a:lnTo>
                    <a:lnTo>
                      <a:pt x="23" y="102"/>
                    </a:lnTo>
                    <a:lnTo>
                      <a:pt x="31" y="72"/>
                    </a:lnTo>
                    <a:lnTo>
                      <a:pt x="38" y="45"/>
                    </a:lnTo>
                    <a:lnTo>
                      <a:pt x="43" y="22"/>
                    </a:lnTo>
                    <a:lnTo>
                      <a:pt x="48" y="6"/>
                    </a:lnTo>
                    <a:lnTo>
                      <a:pt x="49" y="0"/>
                    </a:lnTo>
                    <a:close/>
                  </a:path>
                </a:pathLst>
              </a:custGeom>
              <a:solidFill>
                <a:srgbClr val="A8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6" name="Freeform 78"/>
              <p:cNvSpPr>
                <a:spLocks/>
              </p:cNvSpPr>
              <p:nvPr/>
            </p:nvSpPr>
            <p:spPr bwMode="auto">
              <a:xfrm>
                <a:off x="3154" y="598"/>
                <a:ext cx="28" cy="112"/>
              </a:xfrm>
              <a:custGeom>
                <a:avLst/>
                <a:gdLst>
                  <a:gd name="T0" fmla="*/ 1 w 56"/>
                  <a:gd name="T1" fmla="*/ 0 h 224"/>
                  <a:gd name="T2" fmla="*/ 1 w 56"/>
                  <a:gd name="T3" fmla="*/ 1 h 224"/>
                  <a:gd name="T4" fmla="*/ 1 w 56"/>
                  <a:gd name="T5" fmla="*/ 1 h 224"/>
                  <a:gd name="T6" fmla="*/ 1 w 56"/>
                  <a:gd name="T7" fmla="*/ 1 h 224"/>
                  <a:gd name="T8" fmla="*/ 1 w 56"/>
                  <a:gd name="T9" fmla="*/ 2 h 224"/>
                  <a:gd name="T10" fmla="*/ 1 w 56"/>
                  <a:gd name="T11" fmla="*/ 2 h 224"/>
                  <a:gd name="T12" fmla="*/ 1 w 56"/>
                  <a:gd name="T13" fmla="*/ 3 h 224"/>
                  <a:gd name="T14" fmla="*/ 1 w 56"/>
                  <a:gd name="T15" fmla="*/ 4 h 224"/>
                  <a:gd name="T16" fmla="*/ 0 w 56"/>
                  <a:gd name="T17" fmla="*/ 4 h 224"/>
                  <a:gd name="T18" fmla="*/ 1 w 56"/>
                  <a:gd name="T19" fmla="*/ 4 h 224"/>
                  <a:gd name="T20" fmla="*/ 1 w 56"/>
                  <a:gd name="T21" fmla="*/ 4 h 224"/>
                  <a:gd name="T22" fmla="*/ 1 w 56"/>
                  <a:gd name="T23" fmla="*/ 3 h 224"/>
                  <a:gd name="T24" fmla="*/ 1 w 56"/>
                  <a:gd name="T25" fmla="*/ 3 h 224"/>
                  <a:gd name="T26" fmla="*/ 1 w 56"/>
                  <a:gd name="T27" fmla="*/ 2 h 224"/>
                  <a:gd name="T28" fmla="*/ 1 w 56"/>
                  <a:gd name="T29" fmla="*/ 2 h 224"/>
                  <a:gd name="T30" fmla="*/ 1 w 56"/>
                  <a:gd name="T31" fmla="*/ 1 h 224"/>
                  <a:gd name="T32" fmla="*/ 1 w 56"/>
                  <a:gd name="T33" fmla="*/ 0 h 2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24"/>
                  <a:gd name="T53" fmla="*/ 56 w 56"/>
                  <a:gd name="T54" fmla="*/ 224 h 2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24">
                    <a:moveTo>
                      <a:pt x="52" y="0"/>
                    </a:moveTo>
                    <a:lnTo>
                      <a:pt x="50" y="7"/>
                    </a:lnTo>
                    <a:lnTo>
                      <a:pt x="48" y="27"/>
                    </a:lnTo>
                    <a:lnTo>
                      <a:pt x="44" y="56"/>
                    </a:lnTo>
                    <a:lnTo>
                      <a:pt x="38" y="89"/>
                    </a:lnTo>
                    <a:lnTo>
                      <a:pt x="31" y="127"/>
                    </a:lnTo>
                    <a:lnTo>
                      <a:pt x="22" y="164"/>
                    </a:lnTo>
                    <a:lnTo>
                      <a:pt x="11" y="197"/>
                    </a:lnTo>
                    <a:lnTo>
                      <a:pt x="0" y="224"/>
                    </a:lnTo>
                    <a:lnTo>
                      <a:pt x="3" y="218"/>
                    </a:lnTo>
                    <a:lnTo>
                      <a:pt x="11" y="203"/>
                    </a:lnTo>
                    <a:lnTo>
                      <a:pt x="23" y="180"/>
                    </a:lnTo>
                    <a:lnTo>
                      <a:pt x="34" y="151"/>
                    </a:lnTo>
                    <a:lnTo>
                      <a:pt x="46" y="117"/>
                    </a:lnTo>
                    <a:lnTo>
                      <a:pt x="54" y="79"/>
                    </a:lnTo>
                    <a:lnTo>
                      <a:pt x="56" y="39"/>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7" name="Freeform 79"/>
              <p:cNvSpPr>
                <a:spLocks/>
              </p:cNvSpPr>
              <p:nvPr/>
            </p:nvSpPr>
            <p:spPr bwMode="auto">
              <a:xfrm>
                <a:off x="3100" y="919"/>
                <a:ext cx="137" cy="250"/>
              </a:xfrm>
              <a:custGeom>
                <a:avLst/>
                <a:gdLst>
                  <a:gd name="T0" fmla="*/ 3 w 275"/>
                  <a:gd name="T1" fmla="*/ 1 h 500"/>
                  <a:gd name="T2" fmla="*/ 3 w 275"/>
                  <a:gd name="T3" fmla="*/ 1 h 500"/>
                  <a:gd name="T4" fmla="*/ 3 w 275"/>
                  <a:gd name="T5" fmla="*/ 1 h 500"/>
                  <a:gd name="T6" fmla="*/ 3 w 275"/>
                  <a:gd name="T7" fmla="*/ 1 h 500"/>
                  <a:gd name="T8" fmla="*/ 3 w 275"/>
                  <a:gd name="T9" fmla="*/ 2 h 500"/>
                  <a:gd name="T10" fmla="*/ 3 w 275"/>
                  <a:gd name="T11" fmla="*/ 2 h 500"/>
                  <a:gd name="T12" fmla="*/ 3 w 275"/>
                  <a:gd name="T13" fmla="*/ 2 h 500"/>
                  <a:gd name="T14" fmla="*/ 3 w 275"/>
                  <a:gd name="T15" fmla="*/ 3 h 500"/>
                  <a:gd name="T16" fmla="*/ 2 w 275"/>
                  <a:gd name="T17" fmla="*/ 4 h 500"/>
                  <a:gd name="T18" fmla="*/ 2 w 275"/>
                  <a:gd name="T19" fmla="*/ 4 h 500"/>
                  <a:gd name="T20" fmla="*/ 2 w 275"/>
                  <a:gd name="T21" fmla="*/ 5 h 500"/>
                  <a:gd name="T22" fmla="*/ 1 w 275"/>
                  <a:gd name="T23" fmla="*/ 5 h 500"/>
                  <a:gd name="T24" fmla="*/ 1 w 275"/>
                  <a:gd name="T25" fmla="*/ 6 h 500"/>
                  <a:gd name="T26" fmla="*/ 1 w 275"/>
                  <a:gd name="T27" fmla="*/ 7 h 500"/>
                  <a:gd name="T28" fmla="*/ 0 w 275"/>
                  <a:gd name="T29" fmla="*/ 7 h 500"/>
                  <a:gd name="T30" fmla="*/ 0 w 275"/>
                  <a:gd name="T31" fmla="*/ 8 h 500"/>
                  <a:gd name="T32" fmla="*/ 0 w 275"/>
                  <a:gd name="T33" fmla="*/ 8 h 500"/>
                  <a:gd name="T34" fmla="*/ 0 w 275"/>
                  <a:gd name="T35" fmla="*/ 8 h 500"/>
                  <a:gd name="T36" fmla="*/ 0 w 275"/>
                  <a:gd name="T37" fmla="*/ 8 h 500"/>
                  <a:gd name="T38" fmla="*/ 0 w 275"/>
                  <a:gd name="T39" fmla="*/ 8 h 500"/>
                  <a:gd name="T40" fmla="*/ 0 w 275"/>
                  <a:gd name="T41" fmla="*/ 8 h 500"/>
                  <a:gd name="T42" fmla="*/ 0 w 275"/>
                  <a:gd name="T43" fmla="*/ 8 h 500"/>
                  <a:gd name="T44" fmla="*/ 0 w 275"/>
                  <a:gd name="T45" fmla="*/ 8 h 500"/>
                  <a:gd name="T46" fmla="*/ 0 w 275"/>
                  <a:gd name="T47" fmla="*/ 8 h 500"/>
                  <a:gd name="T48" fmla="*/ 1 w 275"/>
                  <a:gd name="T49" fmla="*/ 8 h 500"/>
                  <a:gd name="T50" fmla="*/ 1 w 275"/>
                  <a:gd name="T51" fmla="*/ 7 h 500"/>
                  <a:gd name="T52" fmla="*/ 1 w 275"/>
                  <a:gd name="T53" fmla="*/ 7 h 500"/>
                  <a:gd name="T54" fmla="*/ 2 w 275"/>
                  <a:gd name="T55" fmla="*/ 6 h 500"/>
                  <a:gd name="T56" fmla="*/ 2 w 275"/>
                  <a:gd name="T57" fmla="*/ 5 h 500"/>
                  <a:gd name="T58" fmla="*/ 3 w 275"/>
                  <a:gd name="T59" fmla="*/ 5 h 500"/>
                  <a:gd name="T60" fmla="*/ 3 w 275"/>
                  <a:gd name="T61" fmla="*/ 4 h 500"/>
                  <a:gd name="T62" fmla="*/ 3 w 275"/>
                  <a:gd name="T63" fmla="*/ 4 h 500"/>
                  <a:gd name="T64" fmla="*/ 3 w 275"/>
                  <a:gd name="T65" fmla="*/ 3 h 500"/>
                  <a:gd name="T66" fmla="*/ 4 w 275"/>
                  <a:gd name="T67" fmla="*/ 2 h 500"/>
                  <a:gd name="T68" fmla="*/ 4 w 275"/>
                  <a:gd name="T69" fmla="*/ 2 h 500"/>
                  <a:gd name="T70" fmla="*/ 4 w 275"/>
                  <a:gd name="T71" fmla="*/ 1 h 500"/>
                  <a:gd name="T72" fmla="*/ 4 w 275"/>
                  <a:gd name="T73" fmla="*/ 1 h 500"/>
                  <a:gd name="T74" fmla="*/ 4 w 275"/>
                  <a:gd name="T75" fmla="*/ 1 h 500"/>
                  <a:gd name="T76" fmla="*/ 4 w 275"/>
                  <a:gd name="T77" fmla="*/ 0 h 500"/>
                  <a:gd name="T78" fmla="*/ 4 w 275"/>
                  <a:gd name="T79" fmla="*/ 0 h 500"/>
                  <a:gd name="T80" fmla="*/ 3 w 275"/>
                  <a:gd name="T81" fmla="*/ 1 h 5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5"/>
                  <a:gd name="T124" fmla="*/ 0 h 500"/>
                  <a:gd name="T125" fmla="*/ 275 w 275"/>
                  <a:gd name="T126" fmla="*/ 500 h 5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5" h="500">
                    <a:moveTo>
                      <a:pt x="247" y="9"/>
                    </a:moveTo>
                    <a:lnTo>
                      <a:pt x="246" y="13"/>
                    </a:lnTo>
                    <a:lnTo>
                      <a:pt x="243" y="24"/>
                    </a:lnTo>
                    <a:lnTo>
                      <a:pt x="237" y="42"/>
                    </a:lnTo>
                    <a:lnTo>
                      <a:pt x="229" y="65"/>
                    </a:lnTo>
                    <a:lnTo>
                      <a:pt x="218" y="92"/>
                    </a:lnTo>
                    <a:lnTo>
                      <a:pt x="206" y="124"/>
                    </a:lnTo>
                    <a:lnTo>
                      <a:pt x="192" y="158"/>
                    </a:lnTo>
                    <a:lnTo>
                      <a:pt x="176" y="196"/>
                    </a:lnTo>
                    <a:lnTo>
                      <a:pt x="158" y="235"/>
                    </a:lnTo>
                    <a:lnTo>
                      <a:pt x="140" y="275"/>
                    </a:lnTo>
                    <a:lnTo>
                      <a:pt x="119" y="315"/>
                    </a:lnTo>
                    <a:lnTo>
                      <a:pt x="97" y="354"/>
                    </a:lnTo>
                    <a:lnTo>
                      <a:pt x="74" y="391"/>
                    </a:lnTo>
                    <a:lnTo>
                      <a:pt x="50" y="427"/>
                    </a:lnTo>
                    <a:lnTo>
                      <a:pt x="26" y="459"/>
                    </a:lnTo>
                    <a:lnTo>
                      <a:pt x="0" y="488"/>
                    </a:lnTo>
                    <a:lnTo>
                      <a:pt x="0" y="490"/>
                    </a:lnTo>
                    <a:lnTo>
                      <a:pt x="0" y="494"/>
                    </a:lnTo>
                    <a:lnTo>
                      <a:pt x="1" y="498"/>
                    </a:lnTo>
                    <a:lnTo>
                      <a:pt x="5" y="500"/>
                    </a:lnTo>
                    <a:lnTo>
                      <a:pt x="12" y="499"/>
                    </a:lnTo>
                    <a:lnTo>
                      <a:pt x="26" y="494"/>
                    </a:lnTo>
                    <a:lnTo>
                      <a:pt x="46" y="479"/>
                    </a:lnTo>
                    <a:lnTo>
                      <a:pt x="72" y="456"/>
                    </a:lnTo>
                    <a:lnTo>
                      <a:pt x="99" y="428"/>
                    </a:lnTo>
                    <a:lnTo>
                      <a:pt x="124" y="396"/>
                    </a:lnTo>
                    <a:lnTo>
                      <a:pt x="148" y="359"/>
                    </a:lnTo>
                    <a:lnTo>
                      <a:pt x="170" y="320"/>
                    </a:lnTo>
                    <a:lnTo>
                      <a:pt x="192" y="278"/>
                    </a:lnTo>
                    <a:lnTo>
                      <a:pt x="211" y="235"/>
                    </a:lnTo>
                    <a:lnTo>
                      <a:pt x="229" y="194"/>
                    </a:lnTo>
                    <a:lnTo>
                      <a:pt x="244" y="154"/>
                    </a:lnTo>
                    <a:lnTo>
                      <a:pt x="256" y="116"/>
                    </a:lnTo>
                    <a:lnTo>
                      <a:pt x="266" y="81"/>
                    </a:lnTo>
                    <a:lnTo>
                      <a:pt x="273" y="51"/>
                    </a:lnTo>
                    <a:lnTo>
                      <a:pt x="275" y="27"/>
                    </a:lnTo>
                    <a:lnTo>
                      <a:pt x="275" y="9"/>
                    </a:lnTo>
                    <a:lnTo>
                      <a:pt x="269" y="0"/>
                    </a:lnTo>
                    <a:lnTo>
                      <a:pt x="261" y="0"/>
                    </a:lnTo>
                    <a:lnTo>
                      <a:pt x="24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sp>
            <p:nvSpPr>
              <p:cNvPr id="58" name="Freeform 80"/>
              <p:cNvSpPr>
                <a:spLocks/>
              </p:cNvSpPr>
              <p:nvPr/>
            </p:nvSpPr>
            <p:spPr bwMode="auto">
              <a:xfrm>
                <a:off x="3206" y="838"/>
                <a:ext cx="24" cy="30"/>
              </a:xfrm>
              <a:custGeom>
                <a:avLst/>
                <a:gdLst>
                  <a:gd name="T0" fmla="*/ 0 w 50"/>
                  <a:gd name="T1" fmla="*/ 0 h 60"/>
                  <a:gd name="T2" fmla="*/ 0 w 50"/>
                  <a:gd name="T3" fmla="*/ 1 h 60"/>
                  <a:gd name="T4" fmla="*/ 0 w 50"/>
                  <a:gd name="T5" fmla="*/ 1 h 60"/>
                  <a:gd name="T6" fmla="*/ 0 w 50"/>
                  <a:gd name="T7" fmla="*/ 1 h 60"/>
                  <a:gd name="T8" fmla="*/ 0 w 50"/>
                  <a:gd name="T9" fmla="*/ 1 h 60"/>
                  <a:gd name="T10" fmla="*/ 0 w 50"/>
                  <a:gd name="T11" fmla="*/ 1 h 60"/>
                  <a:gd name="T12" fmla="*/ 0 w 50"/>
                  <a:gd name="T13" fmla="*/ 1 h 60"/>
                  <a:gd name="T14" fmla="*/ 0 w 50"/>
                  <a:gd name="T15" fmla="*/ 1 h 60"/>
                  <a:gd name="T16" fmla="*/ 0 w 50"/>
                  <a:gd name="T17" fmla="*/ 1 h 60"/>
                  <a:gd name="T18" fmla="*/ 0 w 50"/>
                  <a:gd name="T19" fmla="*/ 1 h 60"/>
                  <a:gd name="T20" fmla="*/ 0 w 50"/>
                  <a:gd name="T21" fmla="*/ 1 h 60"/>
                  <a:gd name="T22" fmla="*/ 0 w 50"/>
                  <a:gd name="T23" fmla="*/ 1 h 60"/>
                  <a:gd name="T24" fmla="*/ 0 w 50"/>
                  <a:gd name="T25" fmla="*/ 1 h 60"/>
                  <a:gd name="T26" fmla="*/ 0 w 50"/>
                  <a:gd name="T27" fmla="*/ 1 h 60"/>
                  <a:gd name="T28" fmla="*/ 0 w 50"/>
                  <a:gd name="T29" fmla="*/ 1 h 60"/>
                  <a:gd name="T30" fmla="*/ 0 w 50"/>
                  <a:gd name="T31" fmla="*/ 1 h 60"/>
                  <a:gd name="T32" fmla="*/ 0 w 50"/>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60"/>
                  <a:gd name="T53" fmla="*/ 50 w 5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60">
                    <a:moveTo>
                      <a:pt x="20" y="0"/>
                    </a:moveTo>
                    <a:lnTo>
                      <a:pt x="18" y="1"/>
                    </a:lnTo>
                    <a:lnTo>
                      <a:pt x="14" y="6"/>
                    </a:lnTo>
                    <a:lnTo>
                      <a:pt x="9" y="11"/>
                    </a:lnTo>
                    <a:lnTo>
                      <a:pt x="3" y="18"/>
                    </a:lnTo>
                    <a:lnTo>
                      <a:pt x="0" y="27"/>
                    </a:lnTo>
                    <a:lnTo>
                      <a:pt x="0" y="37"/>
                    </a:lnTo>
                    <a:lnTo>
                      <a:pt x="5" y="46"/>
                    </a:lnTo>
                    <a:lnTo>
                      <a:pt x="17" y="55"/>
                    </a:lnTo>
                    <a:lnTo>
                      <a:pt x="30" y="60"/>
                    </a:lnTo>
                    <a:lnTo>
                      <a:pt x="41" y="57"/>
                    </a:lnTo>
                    <a:lnTo>
                      <a:pt x="48" y="50"/>
                    </a:lnTo>
                    <a:lnTo>
                      <a:pt x="50" y="39"/>
                    </a:lnTo>
                    <a:lnTo>
                      <a:pt x="49" y="27"/>
                    </a:lnTo>
                    <a:lnTo>
                      <a:pt x="44" y="15"/>
                    </a:lnTo>
                    <a:lnTo>
                      <a:pt x="35" y="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prstClr val="black"/>
                  </a:solidFill>
                </a:endParaRPr>
              </a:p>
            </p:txBody>
          </p:sp>
        </p:grpSp>
        <p:pic>
          <p:nvPicPr>
            <p:cNvPr id="30" name="Picture 81" descr="j007910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71" y="2160"/>
              <a:ext cx="40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 name="Picture 36" descr="1197088349720718094Gerald_G_Fast_Food_Dishes_(FF_Menu)_1.svg.med.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80388" y="198933"/>
            <a:ext cx="667080" cy="5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0" descr="hamburger"/>
          <p:cNvPicPr>
            <a:picLocks noChangeAspect="1" noChangeArrowheads="1"/>
          </p:cNvPicPr>
          <p:nvPr/>
        </p:nvPicPr>
        <p:blipFill>
          <a:blip r:embed="rId16" cstate="print">
            <a:clrChange>
              <a:clrFrom>
                <a:srgbClr val="FCFEFC"/>
              </a:clrFrom>
              <a:clrTo>
                <a:srgbClr val="FCFEFC">
                  <a:alpha val="0"/>
                </a:srgbClr>
              </a:clrTo>
            </a:clrChange>
            <a:extLst>
              <a:ext uri="{28A0092B-C50C-407E-A947-70E740481C1C}">
                <a14:useLocalDpi xmlns:a14="http://schemas.microsoft.com/office/drawing/2010/main" val="0"/>
              </a:ext>
            </a:extLst>
          </a:blip>
          <a:srcRect l="57732"/>
          <a:stretch>
            <a:fillRect/>
          </a:stretch>
        </p:blipFill>
        <p:spPr bwMode="auto">
          <a:xfrm rot="807875">
            <a:off x="4274686" y="4136123"/>
            <a:ext cx="572834" cy="67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6971" y="5611808"/>
            <a:ext cx="216887" cy="462320"/>
          </a:xfrm>
          <a:prstGeom prst="rect">
            <a:avLst/>
          </a:prstGeom>
        </p:spPr>
      </p:pic>
      <p:pic>
        <p:nvPicPr>
          <p:cNvPr id="64" name="Picture 6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77248" y="199598"/>
            <a:ext cx="588626" cy="550474"/>
          </a:xfrm>
          <a:prstGeom prst="rect">
            <a:avLst/>
          </a:prstGeom>
        </p:spPr>
      </p:pic>
      <p:pic>
        <p:nvPicPr>
          <p:cNvPr id="65" name="Picture 6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90105" y="4226754"/>
            <a:ext cx="681021" cy="440393"/>
          </a:xfrm>
          <a:prstGeom prst="rect">
            <a:avLst/>
          </a:prstGeom>
        </p:spPr>
      </p:pic>
      <p:pic>
        <p:nvPicPr>
          <p:cNvPr id="6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82500" y="170001"/>
            <a:ext cx="588626" cy="550474"/>
          </a:xfrm>
          <a:prstGeom prst="rect">
            <a:avLst/>
          </a:prstGeom>
        </p:spPr>
      </p:pic>
      <p:pic>
        <p:nvPicPr>
          <p:cNvPr id="67" name="Picture 66" descr="C:\Users\Antonio\320,000 Imágenes\Content - 25KV1\Food\Food 1\HOAGIE.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5418" y="2894240"/>
            <a:ext cx="626320" cy="5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07741" y="4160332"/>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AutoShape 4">
            <a:hlinkClick r:id="" action="ppaction://noaction">
              <a:snd r:embed="rId2" name="meencanta.wav"/>
            </a:hlinkClick>
          </p:cNvPr>
          <p:cNvSpPr>
            <a:spLocks noChangeArrowheads="1"/>
          </p:cNvSpPr>
          <p:nvPr/>
        </p:nvSpPr>
        <p:spPr bwMode="auto">
          <a:xfrm>
            <a:off x="763221" y="5603155"/>
            <a:ext cx="582030" cy="42536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188" y="5611808"/>
            <a:ext cx="373114" cy="371870"/>
          </a:xfrm>
          <a:prstGeom prst="rect">
            <a:avLst/>
          </a:prstGeom>
        </p:spPr>
      </p:pic>
      <p:pic>
        <p:nvPicPr>
          <p:cNvPr id="71"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25749" y="5487146"/>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88651" y="5505955"/>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p:cNvSpPr txBox="1"/>
          <p:nvPr/>
        </p:nvSpPr>
        <p:spPr>
          <a:xfrm>
            <a:off x="763221" y="840374"/>
            <a:ext cx="8135452" cy="400110"/>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Me </a:t>
            </a:r>
            <a:r>
              <a:rPr lang="en-GB" sz="2000" dirty="0" err="1">
                <a:solidFill>
                  <a:prstClr val="black"/>
                </a:solidFill>
                <a:latin typeface="Arial" panose="020B0604020202020204" pitchFamily="34" charset="0"/>
                <a:cs typeface="Arial" panose="020B0604020202020204" pitchFamily="34" charset="0"/>
              </a:rPr>
              <a:t>gustan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las</a:t>
            </a:r>
            <a:r>
              <a:rPr lang="en-GB" sz="2000" dirty="0">
                <a:solidFill>
                  <a:prstClr val="black"/>
                </a:solidFill>
                <a:latin typeface="Arial" panose="020B0604020202020204" pitchFamily="34" charset="0"/>
                <a:cs typeface="Arial" panose="020B0604020202020204" pitchFamily="34" charset="0"/>
              </a:rPr>
              <a:t> tostadas y me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el </a:t>
            </a:r>
            <a:r>
              <a:rPr lang="en-GB" sz="2000" dirty="0" err="1">
                <a:solidFill>
                  <a:prstClr val="black"/>
                </a:solidFill>
                <a:latin typeface="Arial" panose="020B0604020202020204" pitchFamily="34" charset="0"/>
                <a:cs typeface="Arial" panose="020B0604020202020204" pitchFamily="34" charset="0"/>
              </a:rPr>
              <a:t>té</a:t>
            </a:r>
            <a:r>
              <a:rPr lang="en-GB" sz="2000" dirty="0">
                <a:solidFill>
                  <a:prstClr val="black"/>
                </a:solidFill>
                <a:latin typeface="Arial" panose="020B0604020202020204" pitchFamily="34" charset="0"/>
                <a:cs typeface="Arial" panose="020B0604020202020204" pitchFamily="34" charset="0"/>
              </a:rPr>
              <a:t>.</a:t>
            </a:r>
          </a:p>
        </p:txBody>
      </p:sp>
      <p:sp>
        <p:nvSpPr>
          <p:cNvPr id="75" name="TextBox 74"/>
          <p:cNvSpPr txBox="1"/>
          <p:nvPr/>
        </p:nvSpPr>
        <p:spPr>
          <a:xfrm>
            <a:off x="822700" y="2285439"/>
            <a:ext cx="8135452" cy="400110"/>
          </a:xfrm>
          <a:prstGeom prst="rect">
            <a:avLst/>
          </a:prstGeom>
          <a:noFill/>
        </p:spPr>
        <p:txBody>
          <a:bodyPr wrap="square" rtlCol="0">
            <a:spAutoFit/>
          </a:bodyPr>
          <a:lstStyle/>
          <a:p>
            <a:r>
              <a:rPr lang="en-GB" sz="2000" dirty="0" err="1">
                <a:solidFill>
                  <a:prstClr val="black"/>
                </a:solidFill>
                <a:latin typeface="Arial" panose="020B0604020202020204" pitchFamily="34" charset="0"/>
                <a:cs typeface="Arial" panose="020B0604020202020204" pitchFamily="34" charset="0"/>
              </a:rPr>
              <a:t>Odio</a:t>
            </a:r>
            <a:r>
              <a:rPr lang="en-GB" sz="2000" dirty="0">
                <a:solidFill>
                  <a:prstClr val="black"/>
                </a:solidFill>
                <a:latin typeface="Arial" panose="020B0604020202020204" pitchFamily="34" charset="0"/>
                <a:cs typeface="Arial" panose="020B0604020202020204" pitchFamily="34" charset="0"/>
              </a:rPr>
              <a:t> la </a:t>
            </a:r>
            <a:r>
              <a:rPr lang="en-GB" sz="2000" dirty="0" err="1">
                <a:solidFill>
                  <a:prstClr val="black"/>
                </a:solidFill>
                <a:latin typeface="Arial" panose="020B0604020202020204" pitchFamily="34" charset="0"/>
                <a:cs typeface="Arial" panose="020B0604020202020204" pitchFamily="34" charset="0"/>
              </a:rPr>
              <a:t>leche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pero</a:t>
            </a:r>
            <a:r>
              <a:rPr lang="en-GB" sz="2000" dirty="0">
                <a:solidFill>
                  <a:prstClr val="black"/>
                </a:solidFill>
                <a:latin typeface="Arial" panose="020B0604020202020204" pitchFamily="34" charset="0"/>
                <a:cs typeface="Arial" panose="020B0604020202020204" pitchFamily="34" charset="0"/>
              </a:rPr>
              <a:t> me </a:t>
            </a:r>
            <a:r>
              <a:rPr lang="en-GB" sz="2000" dirty="0" err="1">
                <a:solidFill>
                  <a:prstClr val="black"/>
                </a:solidFill>
                <a:latin typeface="Arial" panose="020B0604020202020204" pitchFamily="34" charset="0"/>
                <a:cs typeface="Arial" panose="020B0604020202020204" pitchFamily="34" charset="0"/>
              </a:rPr>
              <a:t>encanta</a:t>
            </a:r>
            <a:r>
              <a:rPr lang="en-GB" sz="2000" dirty="0">
                <a:solidFill>
                  <a:prstClr val="black"/>
                </a:solidFill>
                <a:latin typeface="Arial" panose="020B0604020202020204" pitchFamily="34" charset="0"/>
                <a:cs typeface="Arial" panose="020B0604020202020204" pitchFamily="34" charset="0"/>
              </a:rPr>
              <a:t> el </a:t>
            </a:r>
            <a:r>
              <a:rPr lang="en-GB" sz="2000" dirty="0" err="1">
                <a:solidFill>
                  <a:prstClr val="black"/>
                </a:solidFill>
                <a:latin typeface="Arial" panose="020B0604020202020204" pitchFamily="34" charset="0"/>
                <a:cs typeface="Arial" panose="020B0604020202020204" pitchFamily="34" charset="0"/>
              </a:rPr>
              <a:t>zumo</a:t>
            </a:r>
            <a:r>
              <a:rPr lang="en-GB" sz="2000" dirty="0">
                <a:solidFill>
                  <a:prstClr val="black"/>
                </a:solidFill>
                <a:latin typeface="Arial" panose="020B0604020202020204" pitchFamily="34" charset="0"/>
                <a:cs typeface="Arial" panose="020B0604020202020204" pitchFamily="34" charset="0"/>
              </a:rPr>
              <a:t> de </a:t>
            </a:r>
            <a:r>
              <a:rPr lang="en-GB" sz="2000" dirty="0" err="1">
                <a:solidFill>
                  <a:prstClr val="black"/>
                </a:solidFill>
                <a:latin typeface="Arial" panose="020B0604020202020204" pitchFamily="34" charset="0"/>
                <a:cs typeface="Arial" panose="020B0604020202020204" pitchFamily="34" charset="0"/>
              </a:rPr>
              <a:t>naranja</a:t>
            </a:r>
            <a:r>
              <a:rPr lang="en-GB" sz="2000" dirty="0">
                <a:solidFill>
                  <a:prstClr val="black"/>
                </a:solidFill>
                <a:latin typeface="Arial" panose="020B0604020202020204" pitchFamily="34" charset="0"/>
                <a:cs typeface="Arial" panose="020B0604020202020204" pitchFamily="34" charset="0"/>
              </a:rPr>
              <a:t>.</a:t>
            </a:r>
          </a:p>
        </p:txBody>
      </p:sp>
      <p:sp>
        <p:nvSpPr>
          <p:cNvPr id="76" name="TextBox 75"/>
          <p:cNvSpPr txBox="1"/>
          <p:nvPr/>
        </p:nvSpPr>
        <p:spPr>
          <a:xfrm>
            <a:off x="745379" y="3602319"/>
            <a:ext cx="8135452" cy="400110"/>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Me </a:t>
            </a:r>
            <a:r>
              <a:rPr lang="en-GB" sz="2000" dirty="0" err="1">
                <a:solidFill>
                  <a:prstClr val="black"/>
                </a:solidFill>
                <a:latin typeface="Arial" panose="020B0604020202020204" pitchFamily="34" charset="0"/>
                <a:cs typeface="Arial" panose="020B0604020202020204" pitchFamily="34" charset="0"/>
              </a:rPr>
              <a:t>encanta</a:t>
            </a:r>
            <a:r>
              <a:rPr lang="en-GB" sz="2000" dirty="0">
                <a:solidFill>
                  <a:prstClr val="black"/>
                </a:solidFill>
                <a:latin typeface="Arial" panose="020B0604020202020204" pitchFamily="34" charset="0"/>
                <a:cs typeface="Arial" panose="020B0604020202020204" pitchFamily="34" charset="0"/>
              </a:rPr>
              <a:t> el pan y me </a:t>
            </a:r>
            <a:r>
              <a:rPr lang="en-GB" sz="2000" dirty="0" err="1">
                <a:solidFill>
                  <a:prstClr val="black"/>
                </a:solidFill>
                <a:latin typeface="Arial" panose="020B0604020202020204" pitchFamily="34" charset="0"/>
                <a:cs typeface="Arial" panose="020B0604020202020204" pitchFamily="34" charset="0"/>
              </a:rPr>
              <a:t>gustan</a:t>
            </a:r>
            <a:r>
              <a:rPr lang="en-GB" sz="2000" dirty="0">
                <a:solidFill>
                  <a:prstClr val="black"/>
                </a:solidFill>
                <a:latin typeface="Arial" panose="020B0604020202020204" pitchFamily="34" charset="0"/>
                <a:cs typeface="Arial" panose="020B0604020202020204" pitchFamily="34" charset="0"/>
              </a:rPr>
              <a:t> mucho los </a:t>
            </a:r>
            <a:r>
              <a:rPr lang="en-GB" sz="2000" dirty="0" err="1">
                <a:solidFill>
                  <a:prstClr val="black"/>
                </a:solidFill>
                <a:latin typeface="Arial" panose="020B0604020202020204" pitchFamily="34" charset="0"/>
                <a:cs typeface="Arial" panose="020B0604020202020204" pitchFamily="34" charset="0"/>
              </a:rPr>
              <a:t>bocadillos</a:t>
            </a:r>
            <a:r>
              <a:rPr lang="en-GB" sz="2000" dirty="0">
                <a:solidFill>
                  <a:prstClr val="black"/>
                </a:solidFill>
                <a:latin typeface="Arial" panose="020B0604020202020204" pitchFamily="34" charset="0"/>
                <a:cs typeface="Arial" panose="020B0604020202020204" pitchFamily="34" charset="0"/>
              </a:rPr>
              <a:t>.</a:t>
            </a:r>
          </a:p>
        </p:txBody>
      </p:sp>
      <p:sp>
        <p:nvSpPr>
          <p:cNvPr id="77" name="TextBox 76"/>
          <p:cNvSpPr txBox="1"/>
          <p:nvPr/>
        </p:nvSpPr>
        <p:spPr>
          <a:xfrm>
            <a:off x="763221" y="4797894"/>
            <a:ext cx="8117610" cy="707886"/>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No me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el </a:t>
            </a:r>
            <a:r>
              <a:rPr lang="en-GB" sz="2000" dirty="0" err="1">
                <a:solidFill>
                  <a:prstClr val="black"/>
                </a:solidFill>
                <a:latin typeface="Arial" panose="020B0604020202020204" pitchFamily="34" charset="0"/>
                <a:cs typeface="Arial" panose="020B0604020202020204" pitchFamily="34" charset="0"/>
              </a:rPr>
              <a:t>queso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pero</a:t>
            </a:r>
            <a:r>
              <a:rPr lang="en-GB" sz="2000" dirty="0">
                <a:solidFill>
                  <a:prstClr val="black"/>
                </a:solidFill>
                <a:latin typeface="Arial" panose="020B0604020202020204" pitchFamily="34" charset="0"/>
                <a:cs typeface="Arial" panose="020B0604020202020204" pitchFamily="34" charset="0"/>
              </a:rPr>
              <a:t> me </a:t>
            </a:r>
            <a:r>
              <a:rPr lang="en-GB" sz="2000" dirty="0" err="1">
                <a:solidFill>
                  <a:prstClr val="black"/>
                </a:solidFill>
                <a:latin typeface="Arial" panose="020B0604020202020204" pitchFamily="34" charset="0"/>
                <a:cs typeface="Arial" panose="020B0604020202020204" pitchFamily="34" charset="0"/>
              </a:rPr>
              <a:t>gustan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las</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hamburguesas</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las</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patatas</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fritas</a:t>
            </a:r>
            <a:r>
              <a:rPr lang="en-GB" sz="2000" dirty="0">
                <a:solidFill>
                  <a:prstClr val="black"/>
                </a:solidFill>
                <a:latin typeface="Arial" panose="020B0604020202020204" pitchFamily="34" charset="0"/>
                <a:cs typeface="Arial" panose="020B0604020202020204" pitchFamily="34" charset="0"/>
              </a:rPr>
              <a:t>.</a:t>
            </a:r>
          </a:p>
        </p:txBody>
      </p:sp>
      <p:sp>
        <p:nvSpPr>
          <p:cNvPr id="78" name="TextBox 77"/>
          <p:cNvSpPr txBox="1"/>
          <p:nvPr/>
        </p:nvSpPr>
        <p:spPr>
          <a:xfrm>
            <a:off x="703096" y="6232999"/>
            <a:ext cx="8135452" cy="400110"/>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Me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la </a:t>
            </a:r>
            <a:r>
              <a:rPr lang="en-GB" sz="2000" dirty="0" err="1">
                <a:solidFill>
                  <a:prstClr val="black"/>
                </a:solidFill>
                <a:latin typeface="Arial" panose="020B0604020202020204" pitchFamily="34" charset="0"/>
                <a:cs typeface="Arial" panose="020B0604020202020204" pitchFamily="34" charset="0"/>
              </a:rPr>
              <a:t>fruta</a:t>
            </a:r>
            <a:r>
              <a:rPr lang="en-GB" sz="2000" dirty="0">
                <a:solidFill>
                  <a:prstClr val="black"/>
                </a:solidFill>
                <a:latin typeface="Arial" panose="020B0604020202020204" pitchFamily="34" charset="0"/>
                <a:cs typeface="Arial" panose="020B0604020202020204" pitchFamily="34" charset="0"/>
              </a:rPr>
              <a:t> y me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mucho el </a:t>
            </a:r>
            <a:r>
              <a:rPr lang="en-GB" sz="2000" dirty="0" err="1">
                <a:solidFill>
                  <a:prstClr val="black"/>
                </a:solidFill>
                <a:latin typeface="Arial" panose="020B0604020202020204" pitchFamily="34" charset="0"/>
                <a:cs typeface="Arial" panose="020B0604020202020204" pitchFamily="34" charset="0"/>
              </a:rPr>
              <a:t>agua</a:t>
            </a:r>
            <a:r>
              <a:rPr lang="en-GB" sz="20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52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uterCat">
            <a:hlinkClick r:id="" action="ppaction://noaction">
              <a:snd r:embed="rId3" name="19.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4270375" cy="4327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AutoShape 3">
            <a:hlinkClick r:id="" action="ppaction://noaction" highlightClick="1">
              <a:snd r:embed="rId5" name="si.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 </a:t>
            </a:r>
            <a:endParaRPr lang="en-GB" sz="4000">
              <a:solidFill>
                <a:srgbClr val="000000"/>
              </a:solidFill>
              <a:cs typeface="Arial" panose="020B0604020202020204" pitchFamily="34" charset="0"/>
            </a:endParaRPr>
          </a:p>
        </p:txBody>
      </p:sp>
      <p:sp>
        <p:nvSpPr>
          <p:cNvPr id="3076" name="AutoShape 4">
            <a:hlinkClick r:id="" action="ppaction://noaction" highlightClick="1">
              <a:snd r:embed="rId6" name="no.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 </a:t>
            </a:r>
            <a:endParaRPr lang="en-GB" sz="4000">
              <a:solidFill>
                <a:srgbClr val="000000"/>
              </a:solidFill>
              <a:cs typeface="Arial" panose="020B0604020202020204" pitchFamily="34" charset="0"/>
            </a:endParaRPr>
          </a:p>
        </p:txBody>
      </p:sp>
      <p:sp>
        <p:nvSpPr>
          <p:cNvPr id="307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spTree>
    <p:extLst>
      <p:ext uri="{BB962C8B-B14F-4D97-AF65-F5344CB8AC3E}">
        <p14:creationId xmlns:p14="http://schemas.microsoft.com/office/powerpoint/2010/main" val="702326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hlinkClick r:id="" action="ppaction://noaction" highlightClick="1">
              <a:snd r:embed="rId3" name="20v.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a:t>
            </a:r>
          </a:p>
        </p:txBody>
      </p:sp>
      <p:sp>
        <p:nvSpPr>
          <p:cNvPr id="8195" name="AutoShape 3">
            <a:hlinkClick r:id="" action="ppaction://noaction" highlightClick="1">
              <a:snd r:embed="rId4" name="21m.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a:t>
            </a:r>
          </a:p>
        </p:txBody>
      </p:sp>
      <p:pic>
        <p:nvPicPr>
          <p:cNvPr id="8196" name="Picture 4" descr=" Desktop Wallpapers · Gallery · Animals &#10; Cat and Dog - the Best Friend">
            <a:hlinkClick r:id="" action="ppaction://noaction">
              <a:snd r:embed="rId5" name="21.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487680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spTree>
    <p:extLst>
      <p:ext uri="{BB962C8B-B14F-4D97-AF65-F5344CB8AC3E}">
        <p14:creationId xmlns:p14="http://schemas.microsoft.com/office/powerpoint/2010/main" val="30282664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hlinkClick r:id="" action="ppaction://noaction" highlightClick="1">
              <a:snd r:embed="rId3" name="22v.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a:t>
            </a:r>
          </a:p>
        </p:txBody>
      </p:sp>
      <p:sp>
        <p:nvSpPr>
          <p:cNvPr id="10243" name="AutoShape 3">
            <a:hlinkClick r:id="" action="ppaction://noaction" highlightClick="1">
              <a:snd r:embed="rId4" name="22m.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a:t>
            </a:r>
          </a:p>
        </p:txBody>
      </p:sp>
      <p:pic>
        <p:nvPicPr>
          <p:cNvPr id="10244" name="Picture 4" descr="Pied_Piper_Duck_Fashion_Show_500">
            <a:hlinkClick r:id="" action="ppaction://noaction">
              <a:snd r:embed="rId5" name="22.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258888"/>
            <a:ext cx="4762500" cy="411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5"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spTree>
    <p:extLst>
      <p:ext uri="{BB962C8B-B14F-4D97-AF65-F5344CB8AC3E}">
        <p14:creationId xmlns:p14="http://schemas.microsoft.com/office/powerpoint/2010/main" val="31837318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hlinkClick r:id="" action="ppaction://noaction" highlightClick="1">
              <a:snd r:embed="rId3" name="si.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a:t>
            </a:r>
          </a:p>
        </p:txBody>
      </p:sp>
      <p:sp>
        <p:nvSpPr>
          <p:cNvPr id="12291" name="AutoShape 3">
            <a:hlinkClick r:id="" action="ppaction://noaction" highlightClick="1">
              <a:snd r:embed="rId4" name="no.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a:t>
            </a:r>
          </a:p>
        </p:txBody>
      </p:sp>
      <p:pic>
        <p:nvPicPr>
          <p:cNvPr id="12292" name="Picture 4" descr="PP12farmpuppets">
            <a:hlinkClick r:id="" action="ppaction://noaction">
              <a:snd r:embed="rId5" name="23.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908050"/>
            <a:ext cx="4313238" cy="5472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spTree>
    <p:extLst>
      <p:ext uri="{BB962C8B-B14F-4D97-AF65-F5344CB8AC3E}">
        <p14:creationId xmlns:p14="http://schemas.microsoft.com/office/powerpoint/2010/main" val="1281821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hlinkClick r:id="" action="ppaction://noaction" highlightClick="1">
              <a:snd r:embed="rId3" name="11v.wav"/>
            </a:hlinkClick>
          </p:cNvPr>
          <p:cNvSpPr>
            <a:spLocks noChangeArrowheads="1"/>
          </p:cNvSpPr>
          <p:nvPr/>
        </p:nvSpPr>
        <p:spPr bwMode="auto">
          <a:xfrm>
            <a:off x="1042988"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a:t>
            </a:r>
          </a:p>
        </p:txBody>
      </p:sp>
      <p:sp>
        <p:nvSpPr>
          <p:cNvPr id="22531" name="AutoShape 3">
            <a:hlinkClick r:id="" action="ppaction://noaction" highlightClick="1">
              <a:snd r:embed="rId4" name="11m.wav"/>
            </a:hlinkClick>
          </p:cNvPr>
          <p:cNvSpPr>
            <a:spLocks noChangeArrowheads="1"/>
          </p:cNvSpPr>
          <p:nvPr/>
        </p:nvSpPr>
        <p:spPr bwMode="auto">
          <a:xfrm>
            <a:off x="5364163"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a:t>
            </a:r>
          </a:p>
        </p:txBody>
      </p:sp>
      <p:sp>
        <p:nvSpPr>
          <p:cNvPr id="22532" name="Text Box 4">
            <a:hlinkClick r:id="" action="ppaction://noaction">
              <a:snd r:embed="rId5"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pic>
        <p:nvPicPr>
          <p:cNvPr id="22535" name="Picture 7" descr="Pets%20with%20Personality%20Bott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812800"/>
            <a:ext cx="6638925" cy="304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107950" y="3908425"/>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2400">
                <a:solidFill>
                  <a:srgbClr val="000000"/>
                </a:solidFill>
              </a:rPr>
              <a:t>En la foto hay tres gatos pero solamente hay dos perros.</a:t>
            </a:r>
          </a:p>
        </p:txBody>
      </p:sp>
    </p:spTree>
    <p:extLst>
      <p:ext uri="{BB962C8B-B14F-4D97-AF65-F5344CB8AC3E}">
        <p14:creationId xmlns:p14="http://schemas.microsoft.com/office/powerpoint/2010/main" val="16568848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pop_kaeru_l"/>
          <p:cNvPicPr>
            <a:picLocks noChangeAspect="1" noChangeArrowheads="1"/>
          </p:cNvPicPr>
          <p:nvPr/>
        </p:nvPicPr>
        <p:blipFill>
          <a:blip r:embed="rId3">
            <a:extLst>
              <a:ext uri="{28A0092B-C50C-407E-A947-70E740481C1C}">
                <a14:useLocalDpi xmlns:a14="http://schemas.microsoft.com/office/drawing/2010/main" val="0"/>
              </a:ext>
            </a:extLst>
          </a:blip>
          <a:srcRect t="8875" b="5220"/>
          <a:stretch>
            <a:fillRect/>
          </a:stretch>
        </p:blipFill>
        <p:spPr bwMode="auto">
          <a:xfrm>
            <a:off x="611188" y="819150"/>
            <a:ext cx="4038600" cy="44434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2" name="AutoShape 6">
            <a:hlinkClick r:id="" action="ppaction://noaction" highlightClick="1">
              <a:snd r:embed="rId4" name="15v.wav"/>
            </a:hlinkClick>
          </p:cNvPr>
          <p:cNvSpPr>
            <a:spLocks noChangeArrowheads="1"/>
          </p:cNvSpPr>
          <p:nvPr/>
        </p:nvSpPr>
        <p:spPr bwMode="auto">
          <a:xfrm>
            <a:off x="1042988"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Verdad</a:t>
            </a:r>
          </a:p>
        </p:txBody>
      </p:sp>
      <p:sp>
        <p:nvSpPr>
          <p:cNvPr id="29703" name="AutoShape 7">
            <a:hlinkClick r:id="" action="ppaction://noaction" highlightClick="1">
              <a:snd r:embed="rId5" name="15m.wav"/>
            </a:hlinkClick>
          </p:cNvPr>
          <p:cNvSpPr>
            <a:spLocks noChangeArrowheads="1"/>
          </p:cNvSpPr>
          <p:nvPr/>
        </p:nvSpPr>
        <p:spPr bwMode="auto">
          <a:xfrm>
            <a:off x="5364163"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4000">
                <a:solidFill>
                  <a:srgbClr val="000000"/>
                </a:solidFill>
              </a:rPr>
              <a:t>Mentira</a:t>
            </a:r>
          </a:p>
        </p:txBody>
      </p:sp>
      <p:sp>
        <p:nvSpPr>
          <p:cNvPr id="29704" name="Text Box 8">
            <a:hlinkClick r:id="" action="ppaction://noaction">
              <a:snd r:embed="rId6"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4000">
                <a:solidFill>
                  <a:srgbClr val="000000"/>
                </a:solidFill>
                <a:cs typeface="Arial" panose="020B0604020202020204" pitchFamily="34" charset="0"/>
              </a:rPr>
              <a:t>¿Verdad o mentira?</a:t>
            </a:r>
          </a:p>
        </p:txBody>
      </p:sp>
      <p:sp>
        <p:nvSpPr>
          <p:cNvPr id="29705" name="Text Box 9"/>
          <p:cNvSpPr txBox="1">
            <a:spLocks noChangeArrowheads="1"/>
          </p:cNvSpPr>
          <p:nvPr/>
        </p:nvSpPr>
        <p:spPr bwMode="auto">
          <a:xfrm>
            <a:off x="4932363" y="2030413"/>
            <a:ext cx="3565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2400">
                <a:solidFill>
                  <a:srgbClr val="000000"/>
                </a:solidFill>
              </a:rPr>
              <a:t>En la foto hay un gato </a:t>
            </a:r>
            <a:br>
              <a:rPr lang="en-GB" sz="2400">
                <a:solidFill>
                  <a:srgbClr val="000000"/>
                </a:solidFill>
              </a:rPr>
            </a:br>
            <a:r>
              <a:rPr lang="en-GB" sz="2400">
                <a:solidFill>
                  <a:srgbClr val="000000"/>
                </a:solidFill>
              </a:rPr>
              <a:t>y una rana.</a:t>
            </a:r>
          </a:p>
        </p:txBody>
      </p:sp>
    </p:spTree>
    <p:extLst>
      <p:ext uri="{BB962C8B-B14F-4D97-AF65-F5344CB8AC3E}">
        <p14:creationId xmlns:p14="http://schemas.microsoft.com/office/powerpoint/2010/main" val="2449282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12451" t="23438" r="21631" b="11133"/>
          <a:stretch>
            <a:fillRect/>
          </a:stretch>
        </p:blipFill>
        <p:spPr bwMode="auto">
          <a:xfrm>
            <a:off x="0" y="0"/>
            <a:ext cx="4605338" cy="3429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2"/>
          <p:cNvPicPr>
            <a:picLocks noChangeAspect="1" noChangeArrowheads="1"/>
          </p:cNvPicPr>
          <p:nvPr/>
        </p:nvPicPr>
        <p:blipFill>
          <a:blip r:embed="rId4">
            <a:extLst>
              <a:ext uri="{28A0092B-C50C-407E-A947-70E740481C1C}">
                <a14:useLocalDpi xmlns:a14="http://schemas.microsoft.com/office/drawing/2010/main" val="0"/>
              </a:ext>
            </a:extLst>
          </a:blip>
          <a:srcRect l="12451" t="22461" r="21631" b="11133"/>
          <a:stretch>
            <a:fillRect/>
          </a:stretch>
        </p:blipFill>
        <p:spPr bwMode="auto">
          <a:xfrm>
            <a:off x="4572000" y="0"/>
            <a:ext cx="4572000" cy="3454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Box 4"/>
          <p:cNvSpPr txBox="1">
            <a:spLocks noChangeArrowheads="1"/>
          </p:cNvSpPr>
          <p:nvPr/>
        </p:nvSpPr>
        <p:spPr bwMode="auto">
          <a:xfrm>
            <a:off x="2500313" y="4545013"/>
            <a:ext cx="50006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a:latin typeface="Calibri" pitchFamily="34" charset="0"/>
              </a:rPr>
              <a:t>1) Mentionne 2 différences</a:t>
            </a:r>
            <a:br>
              <a:rPr lang="en-GB" sz="2800">
                <a:latin typeface="Calibri" pitchFamily="34" charset="0"/>
              </a:rPr>
            </a:br>
            <a:r>
              <a:rPr lang="en-GB" sz="2800">
                <a:latin typeface="Calibri" pitchFamily="34" charset="0"/>
              </a:rPr>
              <a:t>2) Reponds à deux questions</a:t>
            </a:r>
            <a:br>
              <a:rPr lang="en-GB" sz="2800">
                <a:latin typeface="Calibri" pitchFamily="34" charset="0"/>
              </a:rPr>
            </a:br>
            <a:r>
              <a:rPr lang="en-GB" sz="2800">
                <a:latin typeface="Calibri" pitchFamily="34" charset="0"/>
              </a:rPr>
              <a:t>3) Pose deux questions</a:t>
            </a:r>
            <a:endParaRPr lang="en-US" sz="2800">
              <a:latin typeface="Calibri" pitchFamily="34" charset="0"/>
            </a:endParaRPr>
          </a:p>
        </p:txBody>
      </p:sp>
      <p:sp>
        <p:nvSpPr>
          <p:cNvPr id="2053" name="TextBox 5"/>
          <p:cNvSpPr txBox="1">
            <a:spLocks noChangeArrowheads="1"/>
          </p:cNvSpPr>
          <p:nvPr/>
        </p:nvSpPr>
        <p:spPr bwMode="auto">
          <a:xfrm>
            <a:off x="1857375" y="357187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a:latin typeface="Antigoni Med" pitchFamily="34" charset="0"/>
              </a:rPr>
              <a:t>A</a:t>
            </a:r>
            <a:endParaRPr lang="en-US" sz="4000">
              <a:latin typeface="Antigoni Med" pitchFamily="34" charset="0"/>
            </a:endParaRPr>
          </a:p>
        </p:txBody>
      </p:sp>
      <p:sp>
        <p:nvSpPr>
          <p:cNvPr id="2054" name="TextBox 6"/>
          <p:cNvSpPr txBox="1">
            <a:spLocks noChangeArrowheads="1"/>
          </p:cNvSpPr>
          <p:nvPr/>
        </p:nvSpPr>
        <p:spPr bwMode="auto">
          <a:xfrm>
            <a:off x="6429375" y="357822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a:latin typeface="Antigoni Med" pitchFamily="34" charset="0"/>
              </a:rPr>
              <a:t>B</a:t>
            </a:r>
            <a:endParaRPr lang="en-US" sz="4000">
              <a:latin typeface="Antigoni Med" pitchFamily="34" charset="0"/>
            </a:endParaRPr>
          </a:p>
        </p:txBody>
      </p:sp>
    </p:spTree>
    <p:extLst>
      <p:ext uri="{BB962C8B-B14F-4D97-AF65-F5344CB8AC3E}">
        <p14:creationId xmlns:p14="http://schemas.microsoft.com/office/powerpoint/2010/main" val="1178668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496" y="-99392"/>
            <a:ext cx="50776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it-IT" sz="3200" b="1" dirty="0" smtClean="0">
                <a:solidFill>
                  <a:prstClr val="black"/>
                </a:solidFill>
                <a:ea typeface="Calibri" panose="020F0502020204030204" pitchFamily="34" charset="0"/>
                <a:cs typeface="Times New Roman" panose="02020603050405020304" pitchFamily="18" charset="0"/>
              </a:rPr>
              <a:t>Una habitación desordenada</a:t>
            </a:r>
            <a:endParaRPr lang="en-GB" sz="3200" b="1" dirty="0">
              <a:solidFill>
                <a:prstClr val="black"/>
              </a:solidFill>
              <a:latin typeface="Arial" panose="020B0604020202020204" pitchFamily="34" charset="0"/>
            </a:endParaRPr>
          </a:p>
        </p:txBody>
      </p:sp>
      <p:pic>
        <p:nvPicPr>
          <p:cNvPr id="1025" name="Picture 1" descr="messy bedroomEnglish Exercises  Messy Room 9m86zg3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706241"/>
            <a:ext cx="6208909" cy="57777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788014"/>
            <a:ext cx="47525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3600" dirty="0" smtClean="0">
                <a:solidFill>
                  <a:prstClr val="black"/>
                </a:solidFill>
                <a:latin typeface="Rockwell" panose="02060603020205020403" pitchFamily="18" charset="0"/>
                <a:cs typeface="Times New Roman" panose="02020603050405020304" pitchFamily="18" charset="0"/>
              </a:rPr>
              <a:t>¿</a:t>
            </a:r>
            <a:r>
              <a:rPr lang="en-GB" sz="3600" dirty="0" err="1" smtClean="0">
                <a:solidFill>
                  <a:prstClr val="black"/>
                </a:solidFill>
                <a:latin typeface="Rockwell" panose="02060603020205020403" pitchFamily="18" charset="0"/>
                <a:cs typeface="Times New Roman" panose="02020603050405020304" pitchFamily="18" charset="0"/>
              </a:rPr>
              <a:t>Qué</a:t>
            </a:r>
            <a:r>
              <a:rPr lang="en-GB" sz="3600" dirty="0" smtClean="0">
                <a:solidFill>
                  <a:prstClr val="black"/>
                </a:solidFill>
                <a:latin typeface="Rockwell" panose="02060603020205020403" pitchFamily="18" charset="0"/>
                <a:cs typeface="Times New Roman" panose="02020603050405020304" pitchFamily="18" charset="0"/>
              </a:rPr>
              <a:t> le </a:t>
            </a:r>
            <a:r>
              <a:rPr lang="en-GB" sz="3600" dirty="0" err="1" smtClean="0">
                <a:solidFill>
                  <a:prstClr val="black"/>
                </a:solidFill>
                <a:latin typeface="Rockwell" panose="02060603020205020403" pitchFamily="18" charset="0"/>
                <a:cs typeface="Times New Roman" panose="02020603050405020304" pitchFamily="18" charset="0"/>
              </a:rPr>
              <a:t>gusta</a:t>
            </a:r>
            <a:r>
              <a:rPr lang="en-GB" sz="3600" dirty="0" smtClean="0">
                <a:solidFill>
                  <a:prstClr val="black"/>
                </a:solidFill>
                <a:latin typeface="Rockwell" panose="02060603020205020403" pitchFamily="18" charset="0"/>
                <a:cs typeface="Times New Roman" panose="02020603050405020304" pitchFamily="18" charset="0"/>
              </a:rPr>
              <a:t>?</a:t>
            </a:r>
            <a:br>
              <a:rPr lang="en-GB" sz="3600" dirty="0" smtClean="0">
                <a:solidFill>
                  <a:prstClr val="black"/>
                </a:solidFill>
                <a:latin typeface="Rockwell" panose="02060603020205020403" pitchFamily="18" charset="0"/>
                <a:cs typeface="Times New Roman" panose="02020603050405020304" pitchFamily="18" charset="0"/>
              </a:rPr>
            </a:br>
            <a:endParaRPr lang="en-GB" sz="3600" dirty="0" smtClean="0">
              <a:solidFill>
                <a:prstClr val="black"/>
              </a:solidFill>
              <a:latin typeface="Rockwell" panose="02060603020205020403" pitchFamily="18" charset="0"/>
            </a:endParaRPr>
          </a:p>
        </p:txBody>
      </p:sp>
      <p:sp>
        <p:nvSpPr>
          <p:cNvPr id="4" name="Rectangle 3"/>
          <p:cNvSpPr/>
          <p:nvPr/>
        </p:nvSpPr>
        <p:spPr>
          <a:xfrm>
            <a:off x="35496" y="1619011"/>
            <a:ext cx="3515706" cy="584775"/>
          </a:xfrm>
          <a:prstGeom prst="rect">
            <a:avLst/>
          </a:prstGeom>
        </p:spPr>
        <p:txBody>
          <a:bodyPr wrap="none">
            <a:spAutoFit/>
          </a:bodyPr>
          <a:lstStyle/>
          <a:p>
            <a:r>
              <a:rPr lang="en-GB" sz="3200" dirty="0">
                <a:solidFill>
                  <a:prstClr val="black"/>
                </a:solidFill>
                <a:latin typeface="Rockwell" panose="02060603020205020403" pitchFamily="18" charset="0"/>
                <a:cs typeface="Times New Roman" panose="02020603050405020304" pitchFamily="18" charset="0"/>
              </a:rPr>
              <a:t>¿</a:t>
            </a:r>
            <a:r>
              <a:rPr lang="en-GB" sz="3200" dirty="0" err="1">
                <a:solidFill>
                  <a:prstClr val="black"/>
                </a:solidFill>
                <a:latin typeface="Rockwell" panose="02060603020205020403" pitchFamily="18" charset="0"/>
                <a:cs typeface="Times New Roman" panose="02020603050405020304" pitchFamily="18" charset="0"/>
              </a:rPr>
              <a:t>Qué</a:t>
            </a:r>
            <a:r>
              <a:rPr lang="en-GB" sz="3200" dirty="0">
                <a:solidFill>
                  <a:prstClr val="black"/>
                </a:solidFill>
                <a:latin typeface="Rockwell" panose="02060603020205020403" pitchFamily="18" charset="0"/>
                <a:cs typeface="Times New Roman" panose="02020603050405020304" pitchFamily="18" charset="0"/>
              </a:rPr>
              <a:t> </a:t>
            </a:r>
            <a:r>
              <a:rPr lang="en-GB" sz="3200" dirty="0" smtClean="0">
                <a:solidFill>
                  <a:prstClr val="black"/>
                </a:solidFill>
                <a:latin typeface="Rockwell" panose="02060603020205020403" pitchFamily="18" charset="0"/>
                <a:cs typeface="Times New Roman" panose="02020603050405020304" pitchFamily="18" charset="0"/>
              </a:rPr>
              <a:t>no le </a:t>
            </a:r>
            <a:r>
              <a:rPr lang="en-GB" sz="3200" dirty="0" err="1" smtClean="0">
                <a:solidFill>
                  <a:prstClr val="black"/>
                </a:solidFill>
                <a:latin typeface="Rockwell" panose="02060603020205020403" pitchFamily="18" charset="0"/>
                <a:cs typeface="Times New Roman" panose="02020603050405020304" pitchFamily="18" charset="0"/>
              </a:rPr>
              <a:t>gusta</a:t>
            </a:r>
            <a:r>
              <a:rPr lang="en-GB" sz="3200" dirty="0" smtClean="0">
                <a:solidFill>
                  <a:prstClr val="black"/>
                </a:solidFill>
                <a:latin typeface="Rockwell" panose="02060603020205020403" pitchFamily="18" charset="0"/>
                <a:cs typeface="Times New Roman" panose="02020603050405020304" pitchFamily="18" charset="0"/>
              </a:rPr>
              <a:t>?</a:t>
            </a:r>
            <a:endParaRPr lang="en-GB" sz="3200" dirty="0">
              <a:latin typeface="Rockwell" panose="02060603020205020403" pitchFamily="18" charset="0"/>
            </a:endParaRPr>
          </a:p>
        </p:txBody>
      </p:sp>
    </p:spTree>
    <p:extLst>
      <p:ext uri="{BB962C8B-B14F-4D97-AF65-F5344CB8AC3E}">
        <p14:creationId xmlns:p14="http://schemas.microsoft.com/office/powerpoint/2010/main" val="496687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cap="none" dirty="0" smtClean="0">
                <a:latin typeface="Rockwell" panose="02060603020205020403" pitchFamily="18" charset="0"/>
              </a:rPr>
              <a:t>Developing speaking</a:t>
            </a:r>
            <a:endParaRPr lang="en-GB" cap="none" dirty="0">
              <a:latin typeface="Rockwell" panose="02060603020205020403" pitchFamily="18" charset="0"/>
            </a:endParaRPr>
          </a:p>
        </p:txBody>
      </p:sp>
      <p:sp>
        <p:nvSpPr>
          <p:cNvPr id="3" name="Subtitle 2"/>
          <p:cNvSpPr>
            <a:spLocks noGrp="1"/>
          </p:cNvSpPr>
          <p:nvPr>
            <p:ph type="subTitle" idx="1"/>
          </p:nvPr>
        </p:nvSpPr>
        <p:spPr/>
        <p:txBody>
          <a:bodyPr>
            <a:normAutofit/>
          </a:bodyPr>
          <a:lstStyle/>
          <a:p>
            <a:r>
              <a:rPr lang="en-GB" sz="3600" dirty="0" smtClean="0">
                <a:latin typeface="Rockwell" panose="02060603020205020403" pitchFamily="18" charset="0"/>
              </a:rPr>
              <a:t>at KS2</a:t>
            </a:r>
            <a:endParaRPr lang="en-GB" sz="3600" dirty="0">
              <a:latin typeface="Rockwell" panose="02060603020205020403" pitchFamily="18" charset="0"/>
            </a:endParaRP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899" y="364067"/>
            <a:ext cx="2654201" cy="1529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687" y="4705197"/>
            <a:ext cx="2655913" cy="1991935"/>
          </a:xfrm>
          <a:prstGeom prst="rect">
            <a:avLst/>
          </a:prstGeom>
        </p:spPr>
      </p:pic>
      <p:sp>
        <p:nvSpPr>
          <p:cNvPr id="6" name="TextBox 5"/>
          <p:cNvSpPr txBox="1"/>
          <p:nvPr/>
        </p:nvSpPr>
        <p:spPr>
          <a:xfrm>
            <a:off x="0" y="5967218"/>
            <a:ext cx="3412273" cy="923330"/>
          </a:xfrm>
          <a:prstGeom prst="rect">
            <a:avLst/>
          </a:prstGeom>
          <a:noFill/>
        </p:spPr>
        <p:txBody>
          <a:bodyPr wrap="square" rtlCol="0">
            <a:spAutoFit/>
          </a:bodyPr>
          <a:lstStyle/>
          <a:p>
            <a:r>
              <a:rPr lang="en-GB" dirty="0" smtClean="0">
                <a:hlinkClick r:id="rId4"/>
              </a:rPr>
              <a:t>www.rachelhawkes.com</a:t>
            </a:r>
            <a:r>
              <a:rPr lang="en-GB" dirty="0" smtClean="0"/>
              <a:t> </a:t>
            </a:r>
            <a:br>
              <a:rPr lang="en-GB" dirty="0" smtClean="0"/>
            </a:br>
            <a:r>
              <a:rPr lang="en-GB" dirty="0" smtClean="0"/>
              <a:t>Presentations &amp; training </a:t>
            </a:r>
            <a:r>
              <a:rPr lang="en-GB" dirty="0" smtClean="0">
                <a:sym typeface="Wingdings" panose="05000000000000000000" pitchFamily="2" charset="2"/>
              </a:rPr>
              <a:t> </a:t>
            </a:r>
            <a:r>
              <a:rPr lang="en-GB" dirty="0" smtClean="0"/>
              <a:t/>
            </a:r>
            <a:br>
              <a:rPr lang="en-GB" dirty="0" smtClean="0"/>
            </a:br>
            <a:r>
              <a:rPr lang="en-GB" dirty="0" smtClean="0"/>
              <a:t>Curriculum 2014</a:t>
            </a:r>
            <a:endParaRPr lang="en-GB" dirty="0"/>
          </a:p>
        </p:txBody>
      </p:sp>
    </p:spTree>
    <p:extLst>
      <p:ext uri="{BB962C8B-B14F-4D97-AF65-F5344CB8AC3E}">
        <p14:creationId xmlns:p14="http://schemas.microsoft.com/office/powerpoint/2010/main" val="1286863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La plaza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un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el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la plaza,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endParaRPr lang="en-GB" sz="2000" dirty="0">
              <a:solidFill>
                <a:prstClr val="black"/>
              </a:solidFill>
              <a:latin typeface="Arial" panose="020B0604020202020204" pitchFamily="34" charset="0"/>
              <a:cs typeface="Arial" panose="020B0604020202020204" pitchFamily="34" charset="0"/>
            </a:endParaRP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12923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Arial" panose="020B0604020202020204" pitchFamily="34" charset="0"/>
                <a:cs typeface="Arial" panose="020B0604020202020204" pitchFamily="34" charset="0"/>
              </a:rPr>
              <a:t>Adaptación</a:t>
            </a:r>
            <a:r>
              <a:rPr lang="en-GB" dirty="0" smtClean="0">
                <a:latin typeface="Arial" panose="020B0604020202020204" pitchFamily="34" charset="0"/>
                <a:cs typeface="Arial" panose="020B0604020202020204" pitchFamily="34" charset="0"/>
              </a:rPr>
              <a:t> del </a:t>
            </a:r>
            <a:r>
              <a:rPr lang="en-GB" dirty="0" err="1" smtClean="0">
                <a:latin typeface="Arial" panose="020B0604020202020204" pitchFamily="34" charset="0"/>
                <a:cs typeface="Arial" panose="020B0604020202020204" pitchFamily="34" charset="0"/>
              </a:rPr>
              <a:t>poema</a:t>
            </a:r>
            <a:endParaRPr lang="en-GB" dirty="0">
              <a:latin typeface="Arial" panose="020B0604020202020204" pitchFamily="34" charset="0"/>
              <a:cs typeface="Arial" panose="020B0604020202020204" pitchFamily="34" charset="0"/>
            </a:endParaRPr>
          </a:p>
        </p:txBody>
      </p:sp>
      <p:pic>
        <p:nvPicPr>
          <p:cNvPr id="4" name="En la plaza. Adaptación del poema La plaza tiene una torre de Antonio Machado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1638" y="1825625"/>
            <a:ext cx="5802312" cy="4351338"/>
          </a:xfrm>
        </p:spPr>
      </p:pic>
    </p:spTree>
    <p:extLst>
      <p:ext uri="{BB962C8B-B14F-4D97-AF65-F5344CB8AC3E}">
        <p14:creationId xmlns:p14="http://schemas.microsoft.com/office/powerpoint/2010/main" val="396424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__ _______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 ______,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 ___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 _____,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_____ </a:t>
            </a:r>
            <a:r>
              <a:rPr lang="en-GB" sz="2000" dirty="0">
                <a:solidFill>
                  <a:prstClr val="black"/>
                </a:solidFill>
                <a:latin typeface="Arial" panose="020B0604020202020204" pitchFamily="34" charset="0"/>
                <a:cs typeface="Arial" panose="020B0604020202020204" pitchFamily="34" charset="0"/>
              </a:rPr>
              <a:t>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______, </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_____ </a:t>
            </a:r>
            <a:r>
              <a:rPr lang="en-GB" sz="2000" dirty="0">
                <a:solidFill>
                  <a:prstClr val="black"/>
                </a:solidFill>
                <a:latin typeface="Arial" panose="020B0604020202020204" pitchFamily="34" charset="0"/>
                <a:cs typeface="Arial" panose="020B0604020202020204" pitchFamily="34" charset="0"/>
              </a:rPr>
              <a:t>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a:t>
            </a:r>
            <a:endParaRPr lang="en-GB" sz="2000" dirty="0">
              <a:solidFill>
                <a:prstClr val="black"/>
              </a:solidFill>
              <a:latin typeface="Arial" panose="020B0604020202020204" pitchFamily="34" charset="0"/>
              <a:cs typeface="Arial" panose="020B0604020202020204" pitchFamily="34" charset="0"/>
            </a:endParaRP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 </a:t>
            </a:r>
            <a:r>
              <a:rPr lang="en-GB" sz="2000" dirty="0">
                <a:solidFill>
                  <a:prstClr val="black"/>
                </a:solidFill>
                <a:latin typeface="Arial" panose="020B0604020202020204" pitchFamily="34" charset="0"/>
                <a:cs typeface="Arial" panose="020B0604020202020204" pitchFamily="34" charset="0"/>
              </a:rPr>
              <a:t>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a:solidFill>
                  <a:prstClr val="black"/>
                </a:solidFill>
                <a:latin typeface="Arial" panose="020B0604020202020204" pitchFamily="34" charset="0"/>
                <a:cs typeface="Arial" panose="020B0604020202020204" pitchFamily="34" charset="0"/>
              </a:rPr>
              <a:t>_____ ____.</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20808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40" y="305878"/>
            <a:ext cx="7543800" cy="1450757"/>
          </a:xfrm>
        </p:spPr>
        <p:txBody>
          <a:bodyPr>
            <a:normAutofit/>
          </a:bodyPr>
          <a:lstStyle/>
          <a:p>
            <a:r>
              <a:rPr lang="en-GB" sz="6600" cap="none" dirty="0" smtClean="0">
                <a:latin typeface="Rockwell" panose="02060603020205020403" pitchFamily="18" charset="0"/>
              </a:rPr>
              <a:t>Questions</a:t>
            </a:r>
            <a:endParaRPr lang="en-GB" sz="6600" cap="none" dirty="0">
              <a:latin typeface="Rockwell" panose="02060603020205020403" pitchFamily="18" charset="0"/>
            </a:endParaRPr>
          </a:p>
        </p:txBody>
      </p:sp>
      <p:sp>
        <p:nvSpPr>
          <p:cNvPr id="4" name="Content Placeholder 2"/>
          <p:cNvSpPr txBox="1">
            <a:spLocks/>
          </p:cNvSpPr>
          <p:nvPr/>
        </p:nvSpPr>
        <p:spPr>
          <a:xfrm>
            <a:off x="136098" y="2402985"/>
            <a:ext cx="5079457"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GB" sz="4000" dirty="0" smtClean="0">
                <a:latin typeface="Rockwell" panose="02060603020205020403" pitchFamily="18" charset="0"/>
              </a:rPr>
              <a:t>Students can initiate in the classroom as soon as they know the individual question words, so teach these with gestures asap!</a:t>
            </a:r>
          </a:p>
        </p:txBody>
      </p:sp>
      <p:sp>
        <p:nvSpPr>
          <p:cNvPr id="6" name="Rectangle 5"/>
          <p:cNvSpPr/>
          <p:nvPr/>
        </p:nvSpPr>
        <p:spPr>
          <a:xfrm>
            <a:off x="5055270" y="4989614"/>
            <a:ext cx="3451265" cy="830997"/>
          </a:xfrm>
          <a:prstGeom prst="rect">
            <a:avLst/>
          </a:prstGeom>
        </p:spPr>
        <p:txBody>
          <a:bodyPr wrap="square">
            <a:spAutoFit/>
          </a:bodyPr>
          <a:lstStyle/>
          <a:p>
            <a:r>
              <a:rPr lang="en-GB" sz="2400" dirty="0" smtClean="0">
                <a:hlinkClick r:id="rId2"/>
              </a:rPr>
              <a:t>http://www.youtube.com/watch?v=iqCvE258vY0</a:t>
            </a:r>
            <a:r>
              <a:rPr lang="en-GB" sz="2400" dirty="0" smtClean="0"/>
              <a:t> </a:t>
            </a:r>
            <a:endParaRPr lang="en-GB" sz="2400"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5555" y="650209"/>
            <a:ext cx="3928445" cy="3928445"/>
          </a:xfrm>
          <a:prstGeom prst="rect">
            <a:avLst/>
          </a:prstGeom>
        </p:spPr>
      </p:pic>
    </p:spTree>
    <p:extLst>
      <p:ext uri="{BB962C8B-B14F-4D97-AF65-F5344CB8AC3E}">
        <p14:creationId xmlns:p14="http://schemas.microsoft.com/office/powerpoint/2010/main" val="3056228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01622" y="3045781"/>
            <a:ext cx="2516822" cy="1691911"/>
          </a:xfrm>
          <a:prstGeom prst="rect">
            <a:avLst/>
          </a:prstGeom>
          <a:solidFill>
            <a:schemeClr val="bg1"/>
          </a:solidFill>
        </p:spPr>
      </p:pic>
      <p:sp>
        <p:nvSpPr>
          <p:cNvPr id="4" name="Oval Callout 3"/>
          <p:cNvSpPr/>
          <p:nvPr/>
        </p:nvSpPr>
        <p:spPr>
          <a:xfrm>
            <a:off x="0" y="2208459"/>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¿Dónde?</a:t>
            </a:r>
            <a:endParaRPr lang="en-GB" sz="5400" b="1" dirty="0">
              <a:solidFill>
                <a:schemeClr val="tx1"/>
              </a:solidFill>
              <a:latin typeface="Calibri" panose="020F0502020204030204" pitchFamily="34" charset="0"/>
            </a:endParaRPr>
          </a:p>
        </p:txBody>
      </p:sp>
      <p:sp>
        <p:nvSpPr>
          <p:cNvPr id="5" name="Oval Callout 4"/>
          <p:cNvSpPr/>
          <p:nvPr/>
        </p:nvSpPr>
        <p:spPr>
          <a:xfrm>
            <a:off x="980456" y="5373216"/>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Cuándo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6" name="Oval Callout 5"/>
          <p:cNvSpPr/>
          <p:nvPr/>
        </p:nvSpPr>
        <p:spPr>
          <a:xfrm>
            <a:off x="4072832" y="440012"/>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schemeClr val="bg1"/>
                </a:solidFill>
                <a:latin typeface="Calibri" panose="020F0502020204030204" pitchFamily="34" charset="0"/>
              </a:rPr>
              <a:t>¿</a:t>
            </a:r>
            <a:r>
              <a:rPr lang="en-GB" sz="4800" b="1" dirty="0" err="1" smtClean="0">
                <a:solidFill>
                  <a:schemeClr val="bg1"/>
                </a:solidFill>
                <a:latin typeface="Calibri" panose="020F0502020204030204" pitchFamily="34" charset="0"/>
              </a:rPr>
              <a:t>Por</a:t>
            </a:r>
            <a:r>
              <a:rPr lang="en-GB" sz="4800" b="1" dirty="0" smtClean="0">
                <a:solidFill>
                  <a:schemeClr val="bg1"/>
                </a:solidFill>
                <a:latin typeface="Calibri" panose="020F0502020204030204" pitchFamily="34" charset="0"/>
              </a:rPr>
              <a:t> </a:t>
            </a:r>
            <a:r>
              <a:rPr lang="en-GB" sz="4800" b="1" dirty="0" err="1" smtClean="0">
                <a:solidFill>
                  <a:schemeClr val="bg1"/>
                </a:solidFill>
                <a:latin typeface="Calibri" panose="020F0502020204030204" pitchFamily="34" charset="0"/>
              </a:rPr>
              <a:t>qué</a:t>
            </a:r>
            <a:r>
              <a:rPr lang="en-GB" sz="4800" b="1" dirty="0" smtClean="0">
                <a:solidFill>
                  <a:schemeClr val="bg1"/>
                </a:solidFill>
                <a:latin typeface="Calibri" panose="020F0502020204030204" pitchFamily="34" charset="0"/>
              </a:rPr>
              <a:t>?</a:t>
            </a:r>
            <a:endParaRPr lang="en-GB" sz="4800" b="1" dirty="0">
              <a:solidFill>
                <a:schemeClr val="bg1"/>
              </a:solidFill>
              <a:latin typeface="Calibri" panose="020F0502020204030204" pitchFamily="34" charset="0"/>
            </a:endParaRPr>
          </a:p>
        </p:txBody>
      </p:sp>
      <p:sp>
        <p:nvSpPr>
          <p:cNvPr id="7" name="Oval Callout 6"/>
          <p:cNvSpPr/>
          <p:nvPr/>
        </p:nvSpPr>
        <p:spPr>
          <a:xfrm>
            <a:off x="5796135" y="1772817"/>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¿Con </a:t>
            </a:r>
            <a:r>
              <a:rPr lang="en-GB" sz="5400" b="1" dirty="0" err="1" smtClean="0">
                <a:solidFill>
                  <a:schemeClr val="tx1"/>
                </a:solidFill>
                <a:latin typeface="Calibri" panose="020F0502020204030204" pitchFamily="34" charset="0"/>
              </a:rPr>
              <a:t>quién</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8" name="Oval Callout 7"/>
          <p:cNvSpPr/>
          <p:nvPr/>
        </p:nvSpPr>
        <p:spPr>
          <a:xfrm>
            <a:off x="236926" y="404664"/>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Cómo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9" name="Oval Callout 8"/>
          <p:cNvSpPr/>
          <p:nvPr/>
        </p:nvSpPr>
        <p:spPr>
          <a:xfrm>
            <a:off x="5148064" y="4143488"/>
            <a:ext cx="3803193" cy="1661776"/>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latin typeface="Calibri" panose="020F0502020204030204" pitchFamily="34" charset="0"/>
              </a:rPr>
              <a:t>¿</a:t>
            </a:r>
            <a:r>
              <a:rPr lang="en-GB" sz="5400" b="1" dirty="0" err="1" smtClean="0">
                <a:solidFill>
                  <a:schemeClr val="bg1"/>
                </a:solidFill>
                <a:latin typeface="Calibri" panose="020F0502020204030204" pitchFamily="34" charset="0"/>
              </a:rPr>
              <a:t>Quién</a:t>
            </a:r>
            <a:r>
              <a:rPr lang="en-GB" sz="5400" b="1" dirty="0" smtClean="0">
                <a:solidFill>
                  <a:schemeClr val="bg1"/>
                </a:solidFill>
                <a:latin typeface="Calibri" panose="020F0502020204030204" pitchFamily="34" charset="0"/>
              </a:rPr>
              <a:t>?</a:t>
            </a:r>
            <a:endParaRPr lang="en-GB" sz="5400" b="1" dirty="0">
              <a:solidFill>
                <a:schemeClr val="bg1"/>
              </a:solidFill>
              <a:latin typeface="Calibri" panose="020F0502020204030204" pitchFamily="34" charset="0"/>
            </a:endParaRPr>
          </a:p>
        </p:txBody>
      </p:sp>
      <p:sp>
        <p:nvSpPr>
          <p:cNvPr id="12" name="Oval Callout 11"/>
          <p:cNvSpPr/>
          <p:nvPr/>
        </p:nvSpPr>
        <p:spPr>
          <a:xfrm>
            <a:off x="236926" y="4077072"/>
            <a:ext cx="296692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latin typeface="Calibri" panose="020F0502020204030204" pitchFamily="34" charset="0"/>
              </a:rPr>
              <a:t>¿Qué?</a:t>
            </a:r>
            <a:endParaRPr lang="en-GB" sz="5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658114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F56617"/>
      </a:dk2>
      <a:lt2>
        <a:srgbClr val="DDDDDD"/>
      </a:lt2>
      <a:accent1>
        <a:srgbClr val="FFC000"/>
      </a:accent1>
      <a:accent2>
        <a:srgbClr val="BD582C"/>
      </a:accent2>
      <a:accent3>
        <a:srgbClr val="865640"/>
      </a:accent3>
      <a:accent4>
        <a:srgbClr val="9B8357"/>
      </a:accent4>
      <a:accent5>
        <a:srgbClr val="C2BC80"/>
      </a:accent5>
      <a:accent6>
        <a:srgbClr val="94A080"/>
      </a:accent6>
      <a:hlink>
        <a:srgbClr val="FF9933"/>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7CF026C-957E-4F4E-893C-D02C23AB6317}"/>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TC103090430[[fn=Banded]]</Template>
  <TotalTime>171</TotalTime>
  <Words>2054</Words>
  <Application>Microsoft Office PowerPoint</Application>
  <PresentationFormat>On-screen Show (4:3)</PresentationFormat>
  <Paragraphs>408</Paragraphs>
  <Slides>49</Slides>
  <Notes>31</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49</vt:i4>
      </vt:variant>
    </vt:vector>
  </HeadingPairs>
  <TitlesOfParts>
    <vt:vector size="69" baseType="lpstr">
      <vt:lpstr>ＭＳ Ｐゴシック</vt:lpstr>
      <vt:lpstr>Antigoni Med</vt:lpstr>
      <vt:lpstr>Arial</vt:lpstr>
      <vt:lpstr>Arial Black</vt:lpstr>
      <vt:lpstr>Calibri</vt:lpstr>
      <vt:lpstr>Calibri Light</vt:lpstr>
      <vt:lpstr>Corbel</vt:lpstr>
      <vt:lpstr>Futura Md</vt:lpstr>
      <vt:lpstr>Rockwell</vt:lpstr>
      <vt:lpstr>Segoe Print</vt:lpstr>
      <vt:lpstr>Times New Roman</vt:lpstr>
      <vt:lpstr>Wingdings</vt:lpstr>
      <vt:lpstr>Banded</vt:lpstr>
      <vt:lpstr>Office Theme</vt:lpstr>
      <vt:lpstr>1_Office Theme</vt:lpstr>
      <vt:lpstr>2_Office Theme</vt:lpstr>
      <vt:lpstr>3_Office Theme</vt:lpstr>
      <vt:lpstr>4_Office Theme</vt:lpstr>
      <vt:lpstr>Default Design</vt:lpstr>
      <vt:lpstr>1_Default Design</vt:lpstr>
      <vt:lpstr>Developing speaking</vt:lpstr>
      <vt:lpstr>The KS2 programme of study</vt:lpstr>
      <vt:lpstr>PowerPoint Presentation</vt:lpstr>
      <vt:lpstr>PowerPoint Presentation</vt:lpstr>
      <vt:lpstr>PowerPoint Presentation</vt:lpstr>
      <vt:lpstr>Adaptación del poema</vt:lpstr>
      <vt:lpstr>PowerPoint Presentation</vt:lpstr>
      <vt:lpstr>Questions</vt:lpstr>
      <vt:lpstr>PowerPoint Presentation</vt:lpstr>
      <vt:lpstr>PowerPoint Presentation</vt:lpstr>
      <vt:lpstr>¿Qué pregunta es?</vt:lpstr>
      <vt:lpstr>¿Qué pregunta es?</vt:lpstr>
      <vt:lpstr>¿Qué pregunta es?</vt:lpstr>
      <vt:lpstr>¿Qué pregunta es?</vt:lpstr>
      <vt:lpstr>¿Qué pregunta 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Opinions</vt:lpstr>
      <vt:lpstr>PowerPoint Presentation</vt:lpstr>
      <vt:lpstr>PowerPoint Presentation</vt:lpstr>
      <vt:lpstr>PowerPoint Presentation</vt:lpstr>
      <vt:lpstr>Cherche quelqu’un qui…</vt:lpstr>
      <vt:lpstr>Ask for clarification and help</vt:lpstr>
      <vt:lpstr>PowerPoint Presentation</vt:lpstr>
      <vt:lpstr>PowerPoint Presentation</vt:lpstr>
      <vt:lpstr>Ask for clarification and help</vt:lpstr>
      <vt:lpstr>PowerPoint Presentation</vt:lpstr>
      <vt:lpstr>Ask for clarification and help</vt:lpstr>
      <vt:lpstr>Speak in sentences Describe people, places,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speaking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speaking</dc:title>
  <dc:creator>55WD</dc:creator>
  <cp:lastModifiedBy>55WD</cp:lastModifiedBy>
  <cp:revision>33</cp:revision>
  <dcterms:created xsi:type="dcterms:W3CDTF">2014-09-20T15:32:40Z</dcterms:created>
  <dcterms:modified xsi:type="dcterms:W3CDTF">2014-09-20T18:23:53Z</dcterms:modified>
</cp:coreProperties>
</file>