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DBF7-E4F5-4007-A3D5-62B008197509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3D1A9-3312-4A64-B999-7555EB58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D1A9-3312-4A64-B999-7555EB580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0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3D1A9-3312-4A64-B999-7555EB580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9664-5F00-402B-8284-BFCCBC3B94EA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2D40-0BA7-4CC4-BA72-81F0A203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00"/>
            <a:ext cx="8153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81000"/>
            <a:ext cx="20193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396" y="1667164"/>
            <a:ext cx="2755323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2506230"/>
            <a:ext cx="30861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0400" y="2107045"/>
            <a:ext cx="2336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0690" y="1286164"/>
            <a:ext cx="2618509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3733800"/>
            <a:ext cx="20193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3352800"/>
            <a:ext cx="22213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91508" y="2887230"/>
            <a:ext cx="2156691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46282"/>
            <a:ext cx="27432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5344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Comic Sans MS" panose="030F0702030302020204" pitchFamily="66" charset="0"/>
              </a:rPr>
              <a:t>la </a:t>
            </a:r>
            <a:r>
              <a:rPr lang="en-US" sz="2000" dirty="0" err="1" smtClean="0">
                <a:latin typeface="Comic Sans MS" panose="030F0702030302020204" pitchFamily="66" charset="0"/>
              </a:rPr>
              <a:t>tomate</a:t>
            </a:r>
            <a:r>
              <a:rPr lang="en-US" sz="2000" dirty="0" smtClean="0">
                <a:latin typeface="Comic Sans MS" panose="030F0702030302020204" pitchFamily="66" charset="0"/>
              </a:rPr>
              <a:t> 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frites      la </a:t>
            </a:r>
            <a:r>
              <a:rPr lang="en-US" sz="2000" dirty="0" err="1" smtClean="0">
                <a:latin typeface="Comic Sans MS" panose="030F0702030302020204" pitchFamily="66" charset="0"/>
              </a:rPr>
              <a:t>pomme</a:t>
            </a:r>
            <a:r>
              <a:rPr lang="en-US" sz="2000" dirty="0" smtClean="0">
                <a:latin typeface="Comic Sans MS" panose="030F0702030302020204" pitchFamily="66" charset="0"/>
              </a:rPr>
              <a:t>    la </a:t>
            </a:r>
            <a:r>
              <a:rPr lang="en-US" sz="2000" dirty="0" err="1" smtClean="0">
                <a:latin typeface="Comic Sans MS" panose="030F0702030302020204" pitchFamily="66" charset="0"/>
              </a:rPr>
              <a:t>saucisse</a:t>
            </a:r>
            <a:r>
              <a:rPr 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crackers	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céréales</a:t>
            </a:r>
            <a:r>
              <a:rPr lang="en-US" sz="2000" dirty="0" smtClean="0">
                <a:latin typeface="Comic Sans MS" panose="030F0702030302020204" pitchFamily="66" charset="0"/>
              </a:rPr>
              <a:t>           le </a:t>
            </a:r>
            <a:r>
              <a:rPr lang="en-US" sz="2000" dirty="0" err="1" smtClean="0">
                <a:latin typeface="Comic Sans MS" panose="030F0702030302020204" pitchFamily="66" charset="0"/>
              </a:rPr>
              <a:t>chocolat</a:t>
            </a:r>
            <a:r>
              <a:rPr lang="en-US" sz="2000" dirty="0" smtClean="0">
                <a:latin typeface="Comic Sans MS" panose="030F0702030302020204" pitchFamily="66" charset="0"/>
              </a:rPr>
              <a:t>      mon sandwich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00"/>
            <a:ext cx="8153400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81000"/>
            <a:ext cx="20193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396" y="1667164"/>
            <a:ext cx="2755323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2506230"/>
            <a:ext cx="30861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0400" y="2107045"/>
            <a:ext cx="2336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0690" y="1286164"/>
            <a:ext cx="2618509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5000" y="3733800"/>
            <a:ext cx="20193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3352800"/>
            <a:ext cx="22213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491508" y="2887230"/>
            <a:ext cx="2156691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846282"/>
            <a:ext cx="27432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5344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Comic Sans MS" panose="030F0702030302020204" pitchFamily="66" charset="0"/>
              </a:rPr>
              <a:t>la </a:t>
            </a:r>
            <a:r>
              <a:rPr lang="en-US" sz="2000" dirty="0" err="1" smtClean="0">
                <a:latin typeface="Comic Sans MS" panose="030F0702030302020204" pitchFamily="66" charset="0"/>
              </a:rPr>
              <a:t>tomate</a:t>
            </a:r>
            <a:r>
              <a:rPr lang="en-US" sz="2000" dirty="0" smtClean="0">
                <a:latin typeface="Comic Sans MS" panose="030F0702030302020204" pitchFamily="66" charset="0"/>
              </a:rPr>
              <a:t>          </a:t>
            </a: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frites      la </a:t>
            </a:r>
            <a:r>
              <a:rPr lang="en-US" sz="2000" dirty="0" err="1" smtClean="0">
                <a:latin typeface="Comic Sans MS" panose="030F0702030302020204" pitchFamily="66" charset="0"/>
              </a:rPr>
              <a:t>pomme</a:t>
            </a:r>
            <a:r>
              <a:rPr lang="en-US" sz="2000" dirty="0" smtClean="0">
                <a:latin typeface="Comic Sans MS" panose="030F0702030302020204" pitchFamily="66" charset="0"/>
              </a:rPr>
              <a:t>    la </a:t>
            </a:r>
            <a:r>
              <a:rPr lang="en-US" sz="2000" dirty="0" err="1" smtClean="0">
                <a:latin typeface="Comic Sans MS" panose="030F0702030302020204" pitchFamily="66" charset="0"/>
              </a:rPr>
              <a:t>saucisse</a:t>
            </a:r>
            <a:r>
              <a:rPr 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crackers	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Comic Sans MS" panose="030F0702030302020204" pitchFamily="66" charset="0"/>
              </a:rPr>
              <a:t>mes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latin typeface="Comic Sans MS" panose="030F0702030302020204" pitchFamily="66" charset="0"/>
              </a:rPr>
              <a:t>céréales</a:t>
            </a:r>
            <a:r>
              <a:rPr lang="en-US" sz="2000" dirty="0" smtClean="0">
                <a:latin typeface="Comic Sans MS" panose="030F0702030302020204" pitchFamily="66" charset="0"/>
              </a:rPr>
              <a:t>           le </a:t>
            </a:r>
            <a:r>
              <a:rPr lang="en-US" sz="2000" dirty="0" err="1" smtClean="0">
                <a:latin typeface="Comic Sans MS" panose="030F0702030302020204" pitchFamily="66" charset="0"/>
              </a:rPr>
              <a:t>chocolat</a:t>
            </a:r>
            <a:r>
              <a:rPr lang="en-US" sz="2000" dirty="0" smtClean="0">
                <a:latin typeface="Comic Sans MS" panose="030F0702030302020204" pitchFamily="66" charset="0"/>
              </a:rPr>
              <a:t>      mon sandwich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3733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152400"/>
            <a:ext cx="4800600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Can I translate a poem from French into English?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________________________________________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5486400"/>
            <a:ext cx="373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Find the meaning:</a:t>
            </a:r>
          </a:p>
          <a:p>
            <a:r>
              <a:rPr lang="en-US" i="1" dirty="0" err="1" smtClean="0"/>
              <a:t>tu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 		</a:t>
            </a:r>
            <a:r>
              <a:rPr lang="en-US" i="1" dirty="0" err="1" smtClean="0"/>
              <a:t>dans</a:t>
            </a:r>
            <a:endParaRPr lang="en-US" i="1" dirty="0" smtClean="0"/>
          </a:p>
          <a:p>
            <a:r>
              <a:rPr lang="en-US" i="1" dirty="0" smtClean="0"/>
              <a:t>sur 		avec</a:t>
            </a:r>
          </a:p>
          <a:p>
            <a:r>
              <a:rPr lang="en-US" i="1" dirty="0" err="1" smtClean="0"/>
              <a:t>L’amour</a:t>
            </a:r>
            <a:r>
              <a:rPr lang="en-US" i="1" dirty="0" smtClean="0"/>
              <a:t>		ma vie</a:t>
            </a:r>
          </a:p>
        </p:txBody>
      </p:sp>
    </p:spTree>
    <p:extLst>
      <p:ext uri="{BB962C8B-B14F-4D97-AF65-F5344CB8AC3E}">
        <p14:creationId xmlns:p14="http://schemas.microsoft.com/office/powerpoint/2010/main" val="16481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3733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152400"/>
            <a:ext cx="4800600" cy="5539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Can I translate a poem from French into English?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tomato in my salad       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cheese on my crackers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pepperoni on my pizza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milk on my cereal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sausage in my hot-dog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ham in my sandwich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apple in my pie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chocolate in my cake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fish with my chips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MV Boli" panose="02000500030200090000" pitchFamily="2" charset="0"/>
                <a:cs typeface="MV Boli" panose="02000500030200090000" pitchFamily="2" charset="0"/>
              </a:rPr>
              <a:t>You are the love in my life!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5486400"/>
            <a:ext cx="3733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Find the meaning:</a:t>
            </a:r>
          </a:p>
          <a:p>
            <a:r>
              <a:rPr lang="en-US" i="1" dirty="0" err="1" smtClean="0"/>
              <a:t>tu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 – you are 	</a:t>
            </a:r>
            <a:r>
              <a:rPr lang="en-US" i="1" dirty="0" err="1" smtClean="0"/>
              <a:t>dans</a:t>
            </a:r>
            <a:r>
              <a:rPr lang="en-US" i="1" dirty="0" smtClean="0"/>
              <a:t> - in</a:t>
            </a:r>
          </a:p>
          <a:p>
            <a:r>
              <a:rPr lang="en-US" i="1" dirty="0" smtClean="0"/>
              <a:t>sur  - on		avec – with </a:t>
            </a:r>
          </a:p>
          <a:p>
            <a:r>
              <a:rPr lang="en-US" i="1" dirty="0" err="1" smtClean="0"/>
              <a:t>L’amour</a:t>
            </a:r>
            <a:r>
              <a:rPr lang="en-US" i="1" dirty="0" smtClean="0"/>
              <a:t>	- the  love	     ma vie – my life</a:t>
            </a:r>
          </a:p>
        </p:txBody>
      </p:sp>
    </p:spTree>
    <p:extLst>
      <p:ext uri="{BB962C8B-B14F-4D97-AF65-F5344CB8AC3E}">
        <p14:creationId xmlns:p14="http://schemas.microsoft.com/office/powerpoint/2010/main" val="23431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2" y="1600200"/>
            <a:ext cx="57603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09625"/>
            <a:ext cx="6667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2" y="1600200"/>
            <a:ext cx="57603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148</Words>
  <Application>Microsoft Office PowerPoint</Application>
  <PresentationFormat>On-screen Show (4:3)</PresentationFormat>
  <Paragraphs>48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Westdene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Vaughan</dc:creator>
  <cp:lastModifiedBy>Sara Vaughan</cp:lastModifiedBy>
  <cp:revision>9</cp:revision>
  <cp:lastPrinted>2019-02-12T08:19:55Z</cp:lastPrinted>
  <dcterms:created xsi:type="dcterms:W3CDTF">2018-02-07T11:39:43Z</dcterms:created>
  <dcterms:modified xsi:type="dcterms:W3CDTF">2019-02-12T09:44:29Z</dcterms:modified>
</cp:coreProperties>
</file>